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  <p:sldMasterId id="2147483671" r:id="rId5"/>
  </p:sldMasterIdLst>
  <p:notesMasterIdLst>
    <p:notesMasterId r:id="rId39"/>
  </p:notesMasterIdLst>
  <p:sldIdLst>
    <p:sldId id="257" r:id="rId6"/>
    <p:sldId id="271" r:id="rId7"/>
    <p:sldId id="326" r:id="rId8"/>
    <p:sldId id="363" r:id="rId9"/>
    <p:sldId id="339" r:id="rId10"/>
    <p:sldId id="340" r:id="rId11"/>
    <p:sldId id="361" r:id="rId12"/>
    <p:sldId id="362" r:id="rId13"/>
    <p:sldId id="341" r:id="rId14"/>
    <p:sldId id="344" r:id="rId15"/>
    <p:sldId id="347" r:id="rId16"/>
    <p:sldId id="348" r:id="rId17"/>
    <p:sldId id="349" r:id="rId18"/>
    <p:sldId id="354" r:id="rId19"/>
    <p:sldId id="343" r:id="rId20"/>
    <p:sldId id="365" r:id="rId21"/>
    <p:sldId id="366" r:id="rId22"/>
    <p:sldId id="369" r:id="rId23"/>
    <p:sldId id="346" r:id="rId24"/>
    <p:sldId id="355" r:id="rId25"/>
    <p:sldId id="352" r:id="rId26"/>
    <p:sldId id="357" r:id="rId27"/>
    <p:sldId id="358" r:id="rId28"/>
    <p:sldId id="359" r:id="rId29"/>
    <p:sldId id="360" r:id="rId30"/>
    <p:sldId id="367" r:id="rId31"/>
    <p:sldId id="368" r:id="rId32"/>
    <p:sldId id="353" r:id="rId33"/>
    <p:sldId id="351" r:id="rId34"/>
    <p:sldId id="324" r:id="rId35"/>
    <p:sldId id="342" r:id="rId36"/>
    <p:sldId id="364" r:id="rId37"/>
    <p:sldId id="266" r:id="rId38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20A35FF1-62A1-5A42-A1D2-756514C1AA1B}">
          <p14:sldIdLst>
            <p14:sldId id="257"/>
          </p14:sldIdLst>
        </p14:section>
        <p14:section name="Content Slides" id="{295D142A-0911-5242-8846-8B80ECDBE2F6}">
          <p14:sldIdLst>
            <p14:sldId id="271"/>
            <p14:sldId id="326"/>
            <p14:sldId id="363"/>
            <p14:sldId id="339"/>
            <p14:sldId id="340"/>
            <p14:sldId id="361"/>
            <p14:sldId id="362"/>
            <p14:sldId id="341"/>
            <p14:sldId id="344"/>
            <p14:sldId id="347"/>
            <p14:sldId id="348"/>
            <p14:sldId id="349"/>
            <p14:sldId id="354"/>
            <p14:sldId id="343"/>
            <p14:sldId id="365"/>
            <p14:sldId id="366"/>
            <p14:sldId id="369"/>
            <p14:sldId id="346"/>
            <p14:sldId id="355"/>
            <p14:sldId id="352"/>
            <p14:sldId id="357"/>
            <p14:sldId id="358"/>
            <p14:sldId id="359"/>
            <p14:sldId id="360"/>
            <p14:sldId id="367"/>
            <p14:sldId id="368"/>
            <p14:sldId id="353"/>
            <p14:sldId id="351"/>
            <p14:sldId id="324"/>
            <p14:sldId id="342"/>
            <p14:sldId id="364"/>
          </p14:sldIdLst>
        </p14:section>
        <p14:section name="Image Slides" id="{A2565F24-7758-544D-9566-1AA2EAEF675D}">
          <p14:sldIdLst/>
        </p14:section>
        <p14:section name="Section Divider" id="{191F3268-1E7A-384E-B46C-40D6CB17006B}">
          <p14:sldIdLst/>
        </p14:section>
        <p14:section name="Ending Slide" id="{FD84001B-71A2-0E4B-830B-073E77A3BEAB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72" userDrawn="1">
          <p15:clr>
            <a:srgbClr val="A4A3A4"/>
          </p15:clr>
        </p15:guide>
        <p15:guide id="2" pos="5376" userDrawn="1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orient="horz" pos="948" userDrawn="1">
          <p15:clr>
            <a:srgbClr val="A4A3A4"/>
          </p15:clr>
        </p15:guide>
        <p15:guide id="5" orient="horz" pos="27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phen Deck" initials="SD" lastIdx="7" clrIdx="0">
    <p:extLst>
      <p:ext uri="{19B8F6BF-5375-455C-9EA6-DF929625EA0E}">
        <p15:presenceInfo xmlns:p15="http://schemas.microsoft.com/office/powerpoint/2012/main" userId="d0abce2a322c43a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07"/>
    <p:restoredTop sz="96868" autoAdjust="0"/>
  </p:normalViewPr>
  <p:slideViewPr>
    <p:cSldViewPr snapToGrid="0" snapToObjects="1">
      <p:cViewPr varScale="1">
        <p:scale>
          <a:sx n="154" d="100"/>
          <a:sy n="154" d="100"/>
        </p:scale>
        <p:origin x="82" y="401"/>
      </p:cViewPr>
      <p:guideLst>
        <p:guide orient="horz" pos="372"/>
        <p:guide pos="5376"/>
        <p:guide pos="408"/>
        <p:guide orient="horz" pos="948"/>
        <p:guide orient="horz" pos="27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commentAuthors" Target="commentAuthors.xml"/><Relationship Id="rId45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en Deck" userId="d0abce2a322c43a5" providerId="LiveId" clId="{63D905F2-D275-4ABD-9F4B-6814C5D58115}"/>
    <pc:docChg chg="undo custSel addSld delSld modSld sldOrd modSection">
      <pc:chgData name="Stephen Deck" userId="d0abce2a322c43a5" providerId="LiveId" clId="{63D905F2-D275-4ABD-9F4B-6814C5D58115}" dt="2019-05-04T12:12:49.386" v="376" actId="1076"/>
      <pc:docMkLst>
        <pc:docMk/>
      </pc:docMkLst>
      <pc:sldChg chg="modSp">
        <pc:chgData name="Stephen Deck" userId="d0abce2a322c43a5" providerId="LiveId" clId="{63D905F2-D275-4ABD-9F4B-6814C5D58115}" dt="2019-05-03T22:43:55.636" v="348" actId="20577"/>
        <pc:sldMkLst>
          <pc:docMk/>
          <pc:sldMk cId="1572080917" sldId="257"/>
        </pc:sldMkLst>
        <pc:spChg chg="mod">
          <ac:chgData name="Stephen Deck" userId="d0abce2a322c43a5" providerId="LiveId" clId="{63D905F2-D275-4ABD-9F4B-6814C5D58115}" dt="2019-05-03T22:43:55.636" v="348" actId="20577"/>
          <ac:spMkLst>
            <pc:docMk/>
            <pc:sldMk cId="1572080917" sldId="257"/>
            <ac:spMk id="7" creationId="{00000000-0000-0000-0000-000000000000}"/>
          </ac:spMkLst>
        </pc:spChg>
      </pc:sldChg>
      <pc:sldChg chg="modSp">
        <pc:chgData name="Stephen Deck" userId="d0abce2a322c43a5" providerId="LiveId" clId="{63D905F2-D275-4ABD-9F4B-6814C5D58115}" dt="2019-05-02T15:35:03.089" v="220" actId="6549"/>
        <pc:sldMkLst>
          <pc:docMk/>
          <pc:sldMk cId="1469311168" sldId="326"/>
        </pc:sldMkLst>
        <pc:spChg chg="mod">
          <ac:chgData name="Stephen Deck" userId="d0abce2a322c43a5" providerId="LiveId" clId="{63D905F2-D275-4ABD-9F4B-6814C5D58115}" dt="2019-05-02T15:35:03.089" v="220" actId="6549"/>
          <ac:spMkLst>
            <pc:docMk/>
            <pc:sldMk cId="1469311168" sldId="326"/>
            <ac:spMk id="3" creationId="{00000000-0000-0000-0000-000000000000}"/>
          </ac:spMkLst>
        </pc:spChg>
      </pc:sldChg>
      <pc:sldChg chg="modSp">
        <pc:chgData name="Stephen Deck" userId="d0abce2a322c43a5" providerId="LiveId" clId="{63D905F2-D275-4ABD-9F4B-6814C5D58115}" dt="2019-05-02T15:40:19.940" v="222" actId="20577"/>
        <pc:sldMkLst>
          <pc:docMk/>
          <pc:sldMk cId="742408743" sldId="341"/>
        </pc:sldMkLst>
        <pc:spChg chg="mod">
          <ac:chgData name="Stephen Deck" userId="d0abce2a322c43a5" providerId="LiveId" clId="{63D905F2-D275-4ABD-9F4B-6814C5D58115}" dt="2019-05-02T15:40:19.940" v="222" actId="20577"/>
          <ac:spMkLst>
            <pc:docMk/>
            <pc:sldMk cId="742408743" sldId="341"/>
            <ac:spMk id="3" creationId="{00000000-0000-0000-0000-000000000000}"/>
          </ac:spMkLst>
        </pc:spChg>
      </pc:sldChg>
      <pc:sldChg chg="modSp addCm delCm modCm">
        <pc:chgData name="Stephen Deck" userId="d0abce2a322c43a5" providerId="LiveId" clId="{63D905F2-D275-4ABD-9F4B-6814C5D58115}" dt="2019-05-03T23:10:14.018" v="351" actId="1592"/>
        <pc:sldMkLst>
          <pc:docMk/>
          <pc:sldMk cId="2671903402" sldId="342"/>
        </pc:sldMkLst>
        <pc:spChg chg="mod">
          <ac:chgData name="Stephen Deck" userId="d0abce2a322c43a5" providerId="LiveId" clId="{63D905F2-D275-4ABD-9F4B-6814C5D58115}" dt="2019-05-03T23:10:03.853" v="350" actId="27636"/>
          <ac:spMkLst>
            <pc:docMk/>
            <pc:sldMk cId="2671903402" sldId="342"/>
            <ac:spMk id="3" creationId="{00000000-0000-0000-0000-000000000000}"/>
          </ac:spMkLst>
        </pc:spChg>
      </pc:sldChg>
      <pc:sldChg chg="modSp delCm">
        <pc:chgData name="Stephen Deck" userId="d0abce2a322c43a5" providerId="LiveId" clId="{63D905F2-D275-4ABD-9F4B-6814C5D58115}" dt="2019-05-02T16:04:04.249" v="334" actId="20577"/>
        <pc:sldMkLst>
          <pc:docMk/>
          <pc:sldMk cId="1477323547" sldId="353"/>
        </pc:sldMkLst>
        <pc:spChg chg="mod">
          <ac:chgData name="Stephen Deck" userId="d0abce2a322c43a5" providerId="LiveId" clId="{63D905F2-D275-4ABD-9F4B-6814C5D58115}" dt="2019-05-02T16:04:04.249" v="334" actId="20577"/>
          <ac:spMkLst>
            <pc:docMk/>
            <pc:sldMk cId="1477323547" sldId="353"/>
            <ac:spMk id="3" creationId="{7D3C2B27-19F7-4616-A016-39053D0E736D}"/>
          </ac:spMkLst>
        </pc:spChg>
      </pc:sldChg>
      <pc:sldChg chg="modSp delCm">
        <pc:chgData name="Stephen Deck" userId="d0abce2a322c43a5" providerId="LiveId" clId="{63D905F2-D275-4ABD-9F4B-6814C5D58115}" dt="2019-05-04T11:59:58.474" v="352" actId="1592"/>
        <pc:sldMkLst>
          <pc:docMk/>
          <pc:sldMk cId="983991595" sldId="357"/>
        </pc:sldMkLst>
        <pc:spChg chg="mod">
          <ac:chgData name="Stephen Deck" userId="d0abce2a322c43a5" providerId="LiveId" clId="{63D905F2-D275-4ABD-9F4B-6814C5D58115}" dt="2019-05-02T15:47:07.471" v="280" actId="20577"/>
          <ac:spMkLst>
            <pc:docMk/>
            <pc:sldMk cId="983991595" sldId="357"/>
            <ac:spMk id="3" creationId="{7D3C2B27-19F7-4616-A016-39053D0E736D}"/>
          </ac:spMkLst>
        </pc:spChg>
      </pc:sldChg>
      <pc:sldChg chg="addSp delSp modSp">
        <pc:chgData name="Stephen Deck" userId="d0abce2a322c43a5" providerId="LiveId" clId="{63D905F2-D275-4ABD-9F4B-6814C5D58115}" dt="2019-05-01T02:08:04.005" v="16" actId="1076"/>
        <pc:sldMkLst>
          <pc:docMk/>
          <pc:sldMk cId="185246891" sldId="359"/>
        </pc:sldMkLst>
        <pc:picChg chg="add mod">
          <ac:chgData name="Stephen Deck" userId="d0abce2a322c43a5" providerId="LiveId" clId="{63D905F2-D275-4ABD-9F4B-6814C5D58115}" dt="2019-05-01T02:08:04.005" v="16" actId="1076"/>
          <ac:picMkLst>
            <pc:docMk/>
            <pc:sldMk cId="185246891" sldId="359"/>
            <ac:picMk id="3" creationId="{DCFC4CE8-E8CF-4EA3-942C-39E8D849F640}"/>
          </ac:picMkLst>
        </pc:picChg>
        <pc:picChg chg="del">
          <ac:chgData name="Stephen Deck" userId="d0abce2a322c43a5" providerId="LiveId" clId="{63D905F2-D275-4ABD-9F4B-6814C5D58115}" dt="2019-05-01T02:07:57.515" v="13" actId="478"/>
          <ac:picMkLst>
            <pc:docMk/>
            <pc:sldMk cId="185246891" sldId="359"/>
            <ac:picMk id="8" creationId="{78C47429-03EE-46BF-B22D-61CA2CBBD0A9}"/>
          </ac:picMkLst>
        </pc:picChg>
      </pc:sldChg>
      <pc:sldChg chg="addSp delSp modSp">
        <pc:chgData name="Stephen Deck" userId="d0abce2a322c43a5" providerId="LiveId" clId="{63D905F2-D275-4ABD-9F4B-6814C5D58115}" dt="2019-05-01T02:23:06.121" v="20" actId="1076"/>
        <pc:sldMkLst>
          <pc:docMk/>
          <pc:sldMk cId="3471654867" sldId="360"/>
        </pc:sldMkLst>
        <pc:picChg chg="del">
          <ac:chgData name="Stephen Deck" userId="d0abce2a322c43a5" providerId="LiveId" clId="{63D905F2-D275-4ABD-9F4B-6814C5D58115}" dt="2019-05-01T02:21:30.999" v="17" actId="478"/>
          <ac:picMkLst>
            <pc:docMk/>
            <pc:sldMk cId="3471654867" sldId="360"/>
            <ac:picMk id="3" creationId="{771DF141-962D-445D-8986-DB7EA661D5AD}"/>
          </ac:picMkLst>
        </pc:picChg>
        <pc:picChg chg="add mod">
          <ac:chgData name="Stephen Deck" userId="d0abce2a322c43a5" providerId="LiveId" clId="{63D905F2-D275-4ABD-9F4B-6814C5D58115}" dt="2019-05-01T02:23:06.121" v="20" actId="1076"/>
          <ac:picMkLst>
            <pc:docMk/>
            <pc:sldMk cId="3471654867" sldId="360"/>
            <ac:picMk id="6" creationId="{A9BB0C03-4E69-4033-870A-CFCFE0270A1D}"/>
          </ac:picMkLst>
        </pc:picChg>
      </pc:sldChg>
      <pc:sldChg chg="addSp modSp delCm">
        <pc:chgData name="Stephen Deck" userId="d0abce2a322c43a5" providerId="LiveId" clId="{63D905F2-D275-4ABD-9F4B-6814C5D58115}" dt="2019-04-30T23:49:12.122" v="10" actId="1592"/>
        <pc:sldMkLst>
          <pc:docMk/>
          <pc:sldMk cId="3799477512" sldId="363"/>
        </pc:sldMkLst>
        <pc:picChg chg="add mod">
          <ac:chgData name="Stephen Deck" userId="d0abce2a322c43a5" providerId="LiveId" clId="{63D905F2-D275-4ABD-9F4B-6814C5D58115}" dt="2019-04-30T15:03:57.774" v="2" actId="1076"/>
          <ac:picMkLst>
            <pc:docMk/>
            <pc:sldMk cId="3799477512" sldId="363"/>
            <ac:picMk id="3" creationId="{CF360B79-697E-429A-A09C-357A0F9B31EF}"/>
          </ac:picMkLst>
        </pc:picChg>
        <pc:picChg chg="add mod">
          <ac:chgData name="Stephen Deck" userId="d0abce2a322c43a5" providerId="LiveId" clId="{63D905F2-D275-4ABD-9F4B-6814C5D58115}" dt="2019-04-30T15:04:04.640" v="5" actId="1076"/>
          <ac:picMkLst>
            <pc:docMk/>
            <pc:sldMk cId="3799477512" sldId="363"/>
            <ac:picMk id="5" creationId="{1BA4789F-A70C-4431-8865-0EFD02D2E13C}"/>
          </ac:picMkLst>
        </pc:picChg>
        <pc:picChg chg="add mod">
          <ac:chgData name="Stephen Deck" userId="d0abce2a322c43a5" providerId="LiveId" clId="{63D905F2-D275-4ABD-9F4B-6814C5D58115}" dt="2019-04-30T15:04:07.854" v="7" actId="1076"/>
          <ac:picMkLst>
            <pc:docMk/>
            <pc:sldMk cId="3799477512" sldId="363"/>
            <ac:picMk id="17" creationId="{3A5A6634-0635-468E-9ABA-E21FDDF4A9DC}"/>
          </ac:picMkLst>
        </pc:picChg>
        <pc:picChg chg="add mod">
          <ac:chgData name="Stephen Deck" userId="d0abce2a322c43a5" providerId="LiveId" clId="{63D905F2-D275-4ABD-9F4B-6814C5D58115}" dt="2019-04-30T15:04:11.286" v="9" actId="1076"/>
          <ac:picMkLst>
            <pc:docMk/>
            <pc:sldMk cId="3799477512" sldId="363"/>
            <ac:picMk id="19" creationId="{F6EBDE3B-A4B2-44C3-A44B-2107EC52AEEB}"/>
          </ac:picMkLst>
        </pc:picChg>
      </pc:sldChg>
      <pc:sldChg chg="addSp delSp modSp">
        <pc:chgData name="Stephen Deck" userId="d0abce2a322c43a5" providerId="LiveId" clId="{63D905F2-D275-4ABD-9F4B-6814C5D58115}" dt="2019-05-04T12:04:11.530" v="356" actId="1076"/>
        <pc:sldMkLst>
          <pc:docMk/>
          <pc:sldMk cId="2942194642" sldId="365"/>
        </pc:sldMkLst>
        <pc:picChg chg="add mod">
          <ac:chgData name="Stephen Deck" userId="d0abce2a322c43a5" providerId="LiveId" clId="{63D905F2-D275-4ABD-9F4B-6814C5D58115}" dt="2019-05-04T12:04:11.530" v="356" actId="1076"/>
          <ac:picMkLst>
            <pc:docMk/>
            <pc:sldMk cId="2942194642" sldId="365"/>
            <ac:picMk id="3" creationId="{D3BE68B1-7D77-4054-BBBE-7023C86CF8B6}"/>
          </ac:picMkLst>
        </pc:picChg>
        <pc:picChg chg="del">
          <ac:chgData name="Stephen Deck" userId="d0abce2a322c43a5" providerId="LiveId" clId="{63D905F2-D275-4ABD-9F4B-6814C5D58115}" dt="2019-05-04T12:04:03.780" v="353" actId="478"/>
          <ac:picMkLst>
            <pc:docMk/>
            <pc:sldMk cId="2942194642" sldId="365"/>
            <ac:picMk id="7" creationId="{0CB5AB1C-4D05-4814-8AAB-BC48CA3B1454}"/>
          </ac:picMkLst>
        </pc:picChg>
      </pc:sldChg>
      <pc:sldChg chg="addSp delSp modSp delCm">
        <pc:chgData name="Stephen Deck" userId="d0abce2a322c43a5" providerId="LiveId" clId="{63D905F2-D275-4ABD-9F4B-6814C5D58115}" dt="2019-05-02T15:29:06.989" v="39" actId="1592"/>
        <pc:sldMkLst>
          <pc:docMk/>
          <pc:sldMk cId="4178873933" sldId="366"/>
        </pc:sldMkLst>
        <pc:spChg chg="del">
          <ac:chgData name="Stephen Deck" userId="d0abce2a322c43a5" providerId="LiveId" clId="{63D905F2-D275-4ABD-9F4B-6814C5D58115}" dt="2019-05-02T15:28:20.951" v="32" actId="478"/>
          <ac:spMkLst>
            <pc:docMk/>
            <pc:sldMk cId="4178873933" sldId="366"/>
            <ac:spMk id="5" creationId="{1373B971-D0FF-4889-AA14-531E907260D6}"/>
          </ac:spMkLst>
        </pc:spChg>
        <pc:spChg chg="mod">
          <ac:chgData name="Stephen Deck" userId="d0abce2a322c43a5" providerId="LiveId" clId="{63D905F2-D275-4ABD-9F4B-6814C5D58115}" dt="2019-05-02T15:28:43.967" v="38" actId="1076"/>
          <ac:spMkLst>
            <pc:docMk/>
            <pc:sldMk cId="4178873933" sldId="366"/>
            <ac:spMk id="9" creationId="{B3A71398-B67D-4DAF-B24D-653EBABCF4F6}"/>
          </ac:spMkLst>
        </pc:spChg>
        <pc:picChg chg="add del mod ord">
          <ac:chgData name="Stephen Deck" userId="d0abce2a322c43a5" providerId="LiveId" clId="{63D905F2-D275-4ABD-9F4B-6814C5D58115}" dt="2019-05-02T15:28:22.144" v="33" actId="478"/>
          <ac:picMkLst>
            <pc:docMk/>
            <pc:sldMk cId="4178873933" sldId="366"/>
            <ac:picMk id="3" creationId="{D3E95D8F-3FBC-4566-8882-F324CD20653B}"/>
          </ac:picMkLst>
        </pc:picChg>
        <pc:picChg chg="add mod ord">
          <ac:chgData name="Stephen Deck" userId="d0abce2a322c43a5" providerId="LiveId" clId="{63D905F2-D275-4ABD-9F4B-6814C5D58115}" dt="2019-05-02T15:28:39.646" v="37" actId="167"/>
          <ac:picMkLst>
            <pc:docMk/>
            <pc:sldMk cId="4178873933" sldId="366"/>
            <ac:picMk id="6" creationId="{C5232731-7F16-4B1A-8888-FA6293CA3E30}"/>
          </ac:picMkLst>
        </pc:picChg>
        <pc:picChg chg="del">
          <ac:chgData name="Stephen Deck" userId="d0abce2a322c43a5" providerId="LiveId" clId="{63D905F2-D275-4ABD-9F4B-6814C5D58115}" dt="2019-05-02T15:26:41.817" v="25" actId="478"/>
          <ac:picMkLst>
            <pc:docMk/>
            <pc:sldMk cId="4178873933" sldId="366"/>
            <ac:picMk id="8" creationId="{77E1B735-9C46-4BA6-A98C-3D8140B99173}"/>
          </ac:picMkLst>
        </pc:picChg>
      </pc:sldChg>
      <pc:sldChg chg="addSp delSp modSp add">
        <pc:chgData name="Stephen Deck" userId="d0abce2a322c43a5" providerId="LiveId" clId="{63D905F2-D275-4ABD-9F4B-6814C5D58115}" dt="2019-05-01T02:24:49.872" v="24" actId="1076"/>
        <pc:sldMkLst>
          <pc:docMk/>
          <pc:sldMk cId="3230061269" sldId="367"/>
        </pc:sldMkLst>
        <pc:picChg chg="add mod">
          <ac:chgData name="Stephen Deck" userId="d0abce2a322c43a5" providerId="LiveId" clId="{63D905F2-D275-4ABD-9F4B-6814C5D58115}" dt="2019-05-01T02:24:49.872" v="24" actId="1076"/>
          <ac:picMkLst>
            <pc:docMk/>
            <pc:sldMk cId="3230061269" sldId="367"/>
            <ac:picMk id="3" creationId="{3E126C8F-1B2C-40D3-B690-6FF1CD9B3F9B}"/>
          </ac:picMkLst>
        </pc:picChg>
        <pc:picChg chg="del">
          <ac:chgData name="Stephen Deck" userId="d0abce2a322c43a5" providerId="LiveId" clId="{63D905F2-D275-4ABD-9F4B-6814C5D58115}" dt="2019-05-01T02:23:22.158" v="22" actId="478"/>
          <ac:picMkLst>
            <pc:docMk/>
            <pc:sldMk cId="3230061269" sldId="367"/>
            <ac:picMk id="6" creationId="{A9BB0C03-4E69-4033-870A-CFCFE0270A1D}"/>
          </ac:picMkLst>
        </pc:picChg>
      </pc:sldChg>
      <pc:sldChg chg="addSp delSp modSp add">
        <pc:chgData name="Stephen Deck" userId="d0abce2a322c43a5" providerId="LiveId" clId="{63D905F2-D275-4ABD-9F4B-6814C5D58115}" dt="2019-05-02T16:03:33.548" v="300" actId="1076"/>
        <pc:sldMkLst>
          <pc:docMk/>
          <pc:sldMk cId="1618208985" sldId="368"/>
        </pc:sldMkLst>
        <pc:spChg chg="mod">
          <ac:chgData name="Stephen Deck" userId="d0abce2a322c43a5" providerId="LiveId" clId="{63D905F2-D275-4ABD-9F4B-6814C5D58115}" dt="2019-05-02T16:01:09.860" v="291" actId="6549"/>
          <ac:spMkLst>
            <pc:docMk/>
            <pc:sldMk cId="1618208985" sldId="368"/>
            <ac:spMk id="2" creationId="{F63EACBD-AA61-4D01-90C9-B5017681B0CE}"/>
          </ac:spMkLst>
        </pc:spChg>
        <pc:picChg chg="del">
          <ac:chgData name="Stephen Deck" userId="d0abce2a322c43a5" providerId="LiveId" clId="{63D905F2-D275-4ABD-9F4B-6814C5D58115}" dt="2019-05-02T15:58:05.786" v="282" actId="478"/>
          <ac:picMkLst>
            <pc:docMk/>
            <pc:sldMk cId="1618208985" sldId="368"/>
            <ac:picMk id="3" creationId="{3E126C8F-1B2C-40D3-B690-6FF1CD9B3F9B}"/>
          </ac:picMkLst>
        </pc:picChg>
        <pc:picChg chg="add del mod">
          <ac:chgData name="Stephen Deck" userId="d0abce2a322c43a5" providerId="LiveId" clId="{63D905F2-D275-4ABD-9F4B-6814C5D58115}" dt="2019-05-02T15:58:32.181" v="288" actId="478"/>
          <ac:picMkLst>
            <pc:docMk/>
            <pc:sldMk cId="1618208985" sldId="368"/>
            <ac:picMk id="6" creationId="{BD2AFFA2-F954-4F39-AB35-546C24C118D2}"/>
          </ac:picMkLst>
        </pc:picChg>
        <pc:picChg chg="add del mod">
          <ac:chgData name="Stephen Deck" userId="d0abce2a322c43a5" providerId="LiveId" clId="{63D905F2-D275-4ABD-9F4B-6814C5D58115}" dt="2019-05-02T16:03:05.583" v="295" actId="478"/>
          <ac:picMkLst>
            <pc:docMk/>
            <pc:sldMk cId="1618208985" sldId="368"/>
            <ac:picMk id="7" creationId="{64EA3961-E939-4C97-9B3D-6BA459D457AE}"/>
          </ac:picMkLst>
        </pc:picChg>
        <pc:picChg chg="add mod ord">
          <ac:chgData name="Stephen Deck" userId="d0abce2a322c43a5" providerId="LiveId" clId="{63D905F2-D275-4ABD-9F4B-6814C5D58115}" dt="2019-05-02T16:03:33.548" v="300" actId="1076"/>
          <ac:picMkLst>
            <pc:docMk/>
            <pc:sldMk cId="1618208985" sldId="368"/>
            <ac:picMk id="8" creationId="{029BB8AF-2D75-4878-9251-F23764AB1144}"/>
          </ac:picMkLst>
        </pc:picChg>
        <pc:picChg chg="add mod">
          <ac:chgData name="Stephen Deck" userId="d0abce2a322c43a5" providerId="LiveId" clId="{63D905F2-D275-4ABD-9F4B-6814C5D58115}" dt="2019-05-02T16:03:14.806" v="298" actId="14100"/>
          <ac:picMkLst>
            <pc:docMk/>
            <pc:sldMk cId="1618208985" sldId="368"/>
            <ac:picMk id="9" creationId="{7BB0D6DF-1D56-4562-BFC8-B6F35F8892FD}"/>
          </ac:picMkLst>
        </pc:picChg>
      </pc:sldChg>
      <pc:sldChg chg="addSp delSp modSp add ord">
        <pc:chgData name="Stephen Deck" userId="d0abce2a322c43a5" providerId="LiveId" clId="{63D905F2-D275-4ABD-9F4B-6814C5D58115}" dt="2019-05-04T12:12:49.386" v="376" actId="1076"/>
        <pc:sldMkLst>
          <pc:docMk/>
          <pc:sldMk cId="817621513" sldId="369"/>
        </pc:sldMkLst>
        <pc:spChg chg="mod">
          <ac:chgData name="Stephen Deck" userId="d0abce2a322c43a5" providerId="LiveId" clId="{63D905F2-D275-4ABD-9F4B-6814C5D58115}" dt="2019-05-04T12:12:49.386" v="376" actId="1076"/>
          <ac:spMkLst>
            <pc:docMk/>
            <pc:sldMk cId="817621513" sldId="369"/>
            <ac:spMk id="6" creationId="{2D48F327-F78E-44FD-B07C-DBDBA683DF41}"/>
          </ac:spMkLst>
        </pc:spChg>
        <pc:picChg chg="del">
          <ac:chgData name="Stephen Deck" userId="d0abce2a322c43a5" providerId="LiveId" clId="{63D905F2-D275-4ABD-9F4B-6814C5D58115}" dt="2019-05-04T12:12:12.080" v="367" actId="478"/>
          <ac:picMkLst>
            <pc:docMk/>
            <pc:sldMk cId="817621513" sldId="369"/>
            <ac:picMk id="3" creationId="{D3BE68B1-7D77-4054-BBBE-7023C86CF8B6}"/>
          </ac:picMkLst>
        </pc:picChg>
        <pc:picChg chg="add mod">
          <ac:chgData name="Stephen Deck" userId="d0abce2a322c43a5" providerId="LiveId" clId="{63D905F2-D275-4ABD-9F4B-6814C5D58115}" dt="2019-05-04T12:12:21.050" v="372" actId="1076"/>
          <ac:picMkLst>
            <pc:docMk/>
            <pc:sldMk cId="817621513" sldId="369"/>
            <ac:picMk id="5" creationId="{8C5FE47E-00EA-437D-8E24-7088FAB62625}"/>
          </ac:picMkLst>
        </pc:picChg>
      </pc:sldChg>
      <pc:sldChg chg="addSp delSp modSp add del">
        <pc:chgData name="Stephen Deck" userId="d0abce2a322c43a5" providerId="LiveId" clId="{63D905F2-D275-4ABD-9F4B-6814C5D58115}" dt="2019-05-04T12:12:06.173" v="364" actId="2696"/>
        <pc:sldMkLst>
          <pc:docMk/>
          <pc:sldMk cId="1695161975" sldId="369"/>
        </pc:sldMkLst>
        <pc:spChg chg="del">
          <ac:chgData name="Stephen Deck" userId="d0abce2a322c43a5" providerId="LiveId" clId="{63D905F2-D275-4ABD-9F4B-6814C5D58115}" dt="2019-05-04T12:11:31.370" v="359" actId="478"/>
          <ac:spMkLst>
            <pc:docMk/>
            <pc:sldMk cId="1695161975" sldId="369"/>
            <ac:spMk id="9" creationId="{B3A71398-B67D-4DAF-B24D-653EBABCF4F6}"/>
          </ac:spMkLst>
        </pc:spChg>
        <pc:picChg chg="add del mod">
          <ac:chgData name="Stephen Deck" userId="d0abce2a322c43a5" providerId="LiveId" clId="{63D905F2-D275-4ABD-9F4B-6814C5D58115}" dt="2019-05-04T12:11:42.879" v="363" actId="478"/>
          <ac:picMkLst>
            <pc:docMk/>
            <pc:sldMk cId="1695161975" sldId="369"/>
            <ac:picMk id="3" creationId="{4CE6BE2F-D4C6-46F9-BC0D-351E5D18E741}"/>
          </ac:picMkLst>
        </pc:picChg>
        <pc:picChg chg="del">
          <ac:chgData name="Stephen Deck" userId="d0abce2a322c43a5" providerId="LiveId" clId="{63D905F2-D275-4ABD-9F4B-6814C5D58115}" dt="2019-05-04T12:11:27.889" v="358" actId="478"/>
          <ac:picMkLst>
            <pc:docMk/>
            <pc:sldMk cId="1695161975" sldId="369"/>
            <ac:picMk id="6" creationId="{C5232731-7F16-4B1A-8888-FA6293CA3E30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28T10:41:32.161" idx="6">
    <p:pos x="10" y="10"/>
    <p:text>Make a demo site that uses html forms to submit this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 charset="0"/>
              </a:defRPr>
            </a:lvl1pPr>
          </a:lstStyle>
          <a:p>
            <a:fld id="{F0A6AF3A-C228-024A-8C2E-6E0FCC8DEC76}" type="datetimeFigureOut">
              <a:rPr lang="en-US" smtClean="0"/>
              <a:pPr/>
              <a:t>5/3/2019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 charset="0"/>
              </a:defRPr>
            </a:lvl1pPr>
          </a:lstStyle>
          <a:p>
            <a:fld id="{6F54EAC9-6F55-7344-9BAC-CED3200D9C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240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b="0" i="0" kern="1200">
        <a:solidFill>
          <a:schemeClr val="tx1"/>
        </a:solidFill>
        <a:latin typeface="Arial Regular" charset="0"/>
        <a:ea typeface="+mn-ea"/>
        <a:cs typeface="+mn-cs"/>
      </a:defRPr>
    </a:lvl1pPr>
    <a:lvl2pPr marL="342900" algn="l" defTabSz="685800" rtl="0" eaLnBrk="1" latinLnBrk="0" hangingPunct="1">
      <a:defRPr sz="900" b="0" i="0" kern="1200">
        <a:solidFill>
          <a:schemeClr val="tx1"/>
        </a:solidFill>
        <a:latin typeface="Arial Regular" charset="0"/>
        <a:ea typeface="+mn-ea"/>
        <a:cs typeface="+mn-cs"/>
      </a:defRPr>
    </a:lvl2pPr>
    <a:lvl3pPr marL="685800" algn="l" defTabSz="685800" rtl="0" eaLnBrk="1" latinLnBrk="0" hangingPunct="1">
      <a:defRPr sz="900" b="0" i="0" kern="1200">
        <a:solidFill>
          <a:schemeClr val="tx1"/>
        </a:solidFill>
        <a:latin typeface="Arial Regular" charset="0"/>
        <a:ea typeface="+mn-ea"/>
        <a:cs typeface="+mn-cs"/>
      </a:defRPr>
    </a:lvl3pPr>
    <a:lvl4pPr marL="1028700" algn="l" defTabSz="685800" rtl="0" eaLnBrk="1" latinLnBrk="0" hangingPunct="1">
      <a:defRPr sz="900" b="0" i="0" kern="1200">
        <a:solidFill>
          <a:schemeClr val="tx1"/>
        </a:solidFill>
        <a:latin typeface="Arial Regular" charset="0"/>
        <a:ea typeface="+mn-ea"/>
        <a:cs typeface="+mn-cs"/>
      </a:defRPr>
    </a:lvl4pPr>
    <a:lvl5pPr marL="1371600" algn="l" defTabSz="685800" rtl="0" eaLnBrk="1" latinLnBrk="0" hangingPunct="1">
      <a:defRPr sz="900" b="0" i="0" kern="1200">
        <a:solidFill>
          <a:schemeClr val="tx1"/>
        </a:solidFill>
        <a:latin typeface="Arial Regular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144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77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51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0398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2566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807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864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732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994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692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78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8607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677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5038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68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0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49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91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14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811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89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8929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44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5767" y="594818"/>
            <a:ext cx="7878634" cy="479769"/>
          </a:xfrm>
        </p:spPr>
        <p:txBody>
          <a:bodyPr anchor="t">
            <a:normAutofit/>
          </a:bodyPr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767" y="1500127"/>
            <a:ext cx="7878634" cy="1241822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accent4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May 3, 2019</a:t>
            </a:fld>
            <a:endParaRPr lang="en-C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587056"/>
            <a:ext cx="4648200" cy="36552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37097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May 3, 2019</a:t>
            </a:fld>
            <a:endParaRPr lang="en-CA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May 3, 2019</a:t>
            </a:fld>
            <a:endParaRPr lang="en-CA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9090" y="1935507"/>
            <a:ext cx="6858000" cy="600308"/>
          </a:xfrm>
        </p:spPr>
        <p:txBody>
          <a:bodyPr anchor="t">
            <a:normAutofit/>
          </a:bodyPr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9090" y="2848286"/>
            <a:ext cx="6858000" cy="1241425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May 3, 2019</a:t>
            </a:fld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595013"/>
            <a:ext cx="1996222" cy="63729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935507"/>
            <a:ext cx="76200" cy="11778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 rot="16200000">
            <a:off x="6590866" y="2757781"/>
            <a:ext cx="3697765" cy="1967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dirty="0">
                <a:solidFill>
                  <a:schemeClr val="tx2"/>
                </a:solidFill>
              </a:rPr>
              <a:t>BE </a:t>
            </a:r>
            <a:r>
              <a:rPr lang="en-US" sz="1000" dirty="0"/>
              <a:t>INFORMED.</a:t>
            </a:r>
            <a:r>
              <a:rPr lang="en-US" sz="1000" dirty="0">
                <a:solidFill>
                  <a:schemeClr val="tx2"/>
                </a:solidFill>
              </a:rPr>
              <a:t> BE </a:t>
            </a:r>
            <a:r>
              <a:rPr lang="en-US" sz="1000" dirty="0"/>
              <a:t>STRATEGIC.</a:t>
            </a:r>
            <a:r>
              <a:rPr lang="en-US" sz="1000" dirty="0">
                <a:solidFill>
                  <a:schemeClr val="tx2"/>
                </a:solidFill>
              </a:rPr>
              <a:t> BE </a:t>
            </a:r>
            <a:r>
              <a:rPr lang="en-US" sz="1000" dirty="0"/>
              <a:t>SECURE.</a:t>
            </a:r>
          </a:p>
        </p:txBody>
      </p:sp>
    </p:spTree>
    <p:extLst>
      <p:ext uri="{BB962C8B-B14F-4D97-AF65-F5344CB8AC3E}">
        <p14:creationId xmlns:p14="http://schemas.microsoft.com/office/powerpoint/2010/main" val="172716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9090" y="587745"/>
            <a:ext cx="6858000" cy="600308"/>
          </a:xfrm>
        </p:spPr>
        <p:txBody>
          <a:bodyPr anchor="t">
            <a:normAutofit/>
          </a:bodyPr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May 3, 2019</a:t>
            </a:fld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87" y="4676808"/>
            <a:ext cx="453172" cy="35017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179029" y="4827782"/>
            <a:ext cx="446099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Confidential. Not to be copied, distributed, or reproduced without prior approval. 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649090" y="1498936"/>
            <a:ext cx="4851400" cy="25523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9090" y="587744"/>
            <a:ext cx="3670662" cy="605179"/>
          </a:xfrm>
        </p:spPr>
        <p:txBody>
          <a:bodyPr anchor="t">
            <a:normAutofit/>
          </a:bodyPr>
          <a:lstStyle>
            <a:lvl1pPr algn="l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9090" y="1500524"/>
            <a:ext cx="3670662" cy="2983677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accent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May 3, 2019</a:t>
            </a:fld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87" y="4676808"/>
            <a:ext cx="453172" cy="35017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179029" y="4827782"/>
            <a:ext cx="446099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Confidential. Not to be copied, distributed, or reproduced without prior approval. </a:t>
            </a: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9090" y="587744"/>
            <a:ext cx="6858000" cy="605179"/>
          </a:xfrm>
        </p:spPr>
        <p:txBody>
          <a:bodyPr anchor="t">
            <a:normAutofit/>
          </a:bodyPr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9090" y="1500524"/>
            <a:ext cx="6858000" cy="1241425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accent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May 3, 2019</a:t>
            </a:fld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87" y="4676808"/>
            <a:ext cx="453172" cy="35017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179029" y="4827782"/>
            <a:ext cx="446099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Confidential. Not to be copied, distributed, or reproduced without prior approval. </a:t>
            </a: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May 3, 2019</a:t>
            </a:fld>
            <a:endParaRPr lang="en-CA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4540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/ Tex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May 3, 2019</a:t>
            </a:fld>
            <a:endParaRPr lang="en-CA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87" y="4676808"/>
            <a:ext cx="453172" cy="35017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179029" y="4827782"/>
            <a:ext cx="446099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Confidential. Not to be copied, distributed, or reproduced without prior approval. </a:t>
            </a:r>
          </a:p>
        </p:txBody>
      </p:sp>
    </p:spTree>
    <p:extLst>
      <p:ext uri="{BB962C8B-B14F-4D97-AF65-F5344CB8AC3E}">
        <p14:creationId xmlns:p14="http://schemas.microsoft.com/office/powerpoint/2010/main" val="15892536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7258" y="588557"/>
            <a:ext cx="7978741" cy="706287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May 3, 2019</a:t>
            </a:fld>
            <a:endParaRPr lang="en-CA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6" name="Content Placeholder 9"/>
          <p:cNvSpPr>
            <a:spLocks noGrp="1"/>
          </p:cNvSpPr>
          <p:nvPr>
            <p:ph sz="quarter" idx="10"/>
          </p:nvPr>
        </p:nvSpPr>
        <p:spPr>
          <a:xfrm>
            <a:off x="649090" y="1498936"/>
            <a:ext cx="7974210" cy="25523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48807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346" y="1504951"/>
            <a:ext cx="3867150" cy="288924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896" y="1504951"/>
            <a:ext cx="3867150" cy="2889249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May 3, 2019</a:t>
            </a:fld>
            <a:endParaRPr lang="en-CA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289915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May 3, 2019</a:t>
            </a:fld>
            <a:endParaRPr lang="en-CA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824955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60" y="589610"/>
            <a:ext cx="7886700" cy="6708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63609" y="1500755"/>
            <a:ext cx="3868737" cy="619125"/>
          </a:xfrm>
        </p:spPr>
        <p:txBody>
          <a:bodyPr anchor="t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3609" y="2119880"/>
            <a:ext cx="3868737" cy="2305282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2521" y="1500755"/>
            <a:ext cx="3887788" cy="619125"/>
          </a:xfrm>
        </p:spPr>
        <p:txBody>
          <a:bodyPr anchor="t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2521" y="2119880"/>
            <a:ext cx="3887788" cy="2305282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May 3, 2019</a:t>
            </a:fld>
            <a:endParaRPr lang="en-CA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675282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74638"/>
            <a:ext cx="7886700" cy="9937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May 3, 2019</a:t>
            </a:fld>
            <a:endParaRPr lang="en-CA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2" name="Rectangle 1"/>
          <p:cNvSpPr/>
          <p:nvPr userDrawn="1"/>
        </p:nvSpPr>
        <p:spPr>
          <a:xfrm>
            <a:off x="-1" y="0"/>
            <a:ext cx="9144001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 rot="16200000">
            <a:off x="402389" y="1750261"/>
            <a:ext cx="1484397" cy="99377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/>
              <a:t>DIVIDER TITLE</a:t>
            </a:r>
            <a:endParaRPr lang="en-US" sz="1600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737937" y="3062037"/>
            <a:ext cx="0" cy="2081463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11555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74638"/>
            <a:ext cx="7886700" cy="9937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May 3, 2019</a:t>
            </a:fld>
            <a:endParaRPr lang="en-CA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2" name="Rectangle 1"/>
          <p:cNvSpPr/>
          <p:nvPr userDrawn="1"/>
        </p:nvSpPr>
        <p:spPr>
          <a:xfrm>
            <a:off x="-1" y="0"/>
            <a:ext cx="9144001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524" y="1894102"/>
            <a:ext cx="3034952" cy="968906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 userDrawn="1"/>
        </p:nvSpPr>
        <p:spPr>
          <a:xfrm>
            <a:off x="0" y="3079660"/>
            <a:ext cx="9143999" cy="19899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 err="1">
                <a:solidFill>
                  <a:schemeClr val="accent4"/>
                </a:solidFill>
              </a:rPr>
              <a:t>www.directdefense.com</a:t>
            </a:r>
            <a:endParaRPr lang="en-US" sz="1400" dirty="0">
              <a:solidFill>
                <a:schemeClr val="accent4"/>
              </a:solidFill>
            </a:endParaRPr>
          </a:p>
          <a:p>
            <a:endParaRPr lang="en-US" sz="1200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8672" y="590549"/>
            <a:ext cx="7885728" cy="74734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9792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May 3, 2019</a:t>
            </a:fld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936" y="588161"/>
            <a:ext cx="7878547" cy="653288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7263" y="1499832"/>
            <a:ext cx="7885424" cy="112514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May 3, 2019</a:t>
            </a:fld>
            <a:endParaRPr lang="en-CA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6537" y="588243"/>
            <a:ext cx="7886700" cy="7273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56538" y="1507826"/>
            <a:ext cx="3868340" cy="617934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538" y="2125760"/>
            <a:ext cx="3868340" cy="23995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501148"/>
            <a:ext cx="3887391" cy="617934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119082"/>
            <a:ext cx="3887391" cy="24061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May 3, 2019</a:t>
            </a:fld>
            <a:endParaRPr lang="en-CA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504950"/>
            <a:ext cx="3409188" cy="29451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 rot="10800000" flipH="1" flipV="1">
            <a:off x="663562" y="1789352"/>
            <a:ext cx="45719" cy="2350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May 3, 2019</a:t>
            </a:fld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812800" y="1789352"/>
            <a:ext cx="2336800" cy="235084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771900" y="1789352"/>
            <a:ext cx="4744641" cy="617934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4"/>
          </p:nvPr>
        </p:nvSpPr>
        <p:spPr>
          <a:xfrm>
            <a:off x="3771900" y="2407286"/>
            <a:ext cx="4744641" cy="1732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42817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346" y="1694259"/>
            <a:ext cx="2534560" cy="2128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1736" y="1694259"/>
            <a:ext cx="2534560" cy="2128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1"/>
          </p:nvPr>
        </p:nvSpPr>
        <p:spPr>
          <a:xfrm>
            <a:off x="6008127" y="1694259"/>
            <a:ext cx="2534560" cy="2128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Rectangle 11"/>
          <p:cNvSpPr/>
          <p:nvPr userDrawn="1"/>
        </p:nvSpPr>
        <p:spPr>
          <a:xfrm rot="16200000" flipH="1">
            <a:off x="1077318" y="1075336"/>
            <a:ext cx="45719" cy="9049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 rot="16200000" flipH="1">
            <a:off x="3761352" y="1075338"/>
            <a:ext cx="45719" cy="9049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 rot="16200000" flipH="1">
            <a:off x="6445386" y="1075336"/>
            <a:ext cx="45719" cy="9049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May 3, 2019</a:t>
            </a:fld>
            <a:endParaRPr lang="en-CA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May 3, 2019</a:t>
            </a:fld>
            <a:endParaRPr lang="en-CA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May 3, 2019</a:t>
            </a:fld>
            <a:endParaRPr lang="en-CA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99F720-B921-4A59-ADE4-E23C7618873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672" y="590549"/>
            <a:ext cx="7886700" cy="74734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672" y="1504950"/>
            <a:ext cx="7886700" cy="297926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67" y="4712316"/>
            <a:ext cx="199173" cy="282883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May 3, 2019</a:t>
            </a:fld>
            <a:endParaRPr lang="en-C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81684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62" r:id="rId3"/>
    <p:sldLayoutId id="2147483663" r:id="rId4"/>
    <p:sldLayoutId id="2147483665" r:id="rId5"/>
    <p:sldLayoutId id="2147483685" r:id="rId6"/>
    <p:sldLayoutId id="2147483664" r:id="rId7"/>
    <p:sldLayoutId id="2147483666" r:id="rId8"/>
    <p:sldLayoutId id="2147483667" r:id="rId9"/>
    <p:sldLayoutId id="2147483668" r:id="rId10"/>
    <p:sldLayoutId id="2147483669" r:id="rId11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4"/>
        </a:buClr>
        <a:buFont typeface=".AppleSystemUIFont" charset="-12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4"/>
        </a:buClr>
        <a:buFont typeface=".AppleSystemUIFont" charset="-12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4"/>
        </a:buClr>
        <a:buFont typeface=".AppleSystemUIFont" charset="-120"/>
        <a:buChar char="-"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4"/>
        </a:buClr>
        <a:buFont typeface=".AppleSystemUIFont" charset="-120"/>
        <a:buChar char="-"/>
        <a:defRPr sz="1050" kern="1200">
          <a:solidFill>
            <a:schemeClr val="tx2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4"/>
        </a:buClr>
        <a:buFont typeface=".AppleSystemUIFont" charset="-120"/>
        <a:buChar char="-"/>
        <a:defRPr sz="135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7700" y="586607"/>
            <a:ext cx="7886700" cy="68648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346" y="1504950"/>
            <a:ext cx="7886700" cy="24744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87" y="4676808"/>
            <a:ext cx="453172" cy="350178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May 3, 2019</a:t>
            </a:fld>
            <a:endParaRPr lang="en-CA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09999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81" r:id="rId2"/>
    <p:sldLayoutId id="2147483682" r:id="rId3"/>
    <p:sldLayoutId id="2147483683" r:id="rId4"/>
    <p:sldLayoutId id="2147483680" r:id="rId5"/>
    <p:sldLayoutId id="2147483673" r:id="rId6"/>
    <p:sldLayoutId id="2147483674" r:id="rId7"/>
    <p:sldLayoutId id="2147483675" r:id="rId8"/>
    <p:sldLayoutId id="2147483676" r:id="rId9"/>
    <p:sldLayoutId id="2147483678" r:id="rId10"/>
    <p:sldLayoutId id="2147483684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4"/>
        </a:buClr>
        <a:buFont typeface=".AppleSystemUIFont" charset="-120"/>
        <a:buChar char="-"/>
        <a:defRPr sz="1400" kern="1200">
          <a:solidFill>
            <a:schemeClr val="bg2">
              <a:lumMod val="9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.AppleSystemUIFont" charset="-120"/>
        <a:buChar char="-"/>
        <a:defRPr sz="1400" kern="1200">
          <a:solidFill>
            <a:schemeClr val="bg2">
              <a:lumMod val="9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.AppleSystemUIFont" charset="-120"/>
        <a:buChar char="-"/>
        <a:defRPr sz="1200" kern="1200">
          <a:solidFill>
            <a:schemeClr val="bg2">
              <a:lumMod val="9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.AppleSystemUIFont" charset="-120"/>
        <a:buChar char="-"/>
        <a:defRPr sz="1050" kern="1200">
          <a:solidFill>
            <a:schemeClr val="bg2">
              <a:lumMod val="9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.AppleSystemUIFont" charset="-120"/>
        <a:buChar char="-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XMLHttpReques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swigger.net/blog/exploiting-cors-misconfigurations-for-bitcoins-and-bountie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OWASP/CheatSheetSeries/blob/master/cheatsheets/Cross-Site_Request_Forgery_Prevention_Cheat_Sheet.md" TargetMode="External"/><Relationship Id="rId5" Type="http://schemas.openxmlformats.org/officeDocument/2006/relationships/hyperlink" Target="https://www.w3.org/TR/cors/" TargetMode="External"/><Relationship Id="rId4" Type="http://schemas.openxmlformats.org/officeDocument/2006/relationships/hyperlink" Target="https://developer.mozilla.org/en-US/docs/Web/HTTP/CORS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etch.spec.whatwg.org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research.aurainfosec.io/same-origin-policy/" TargetMode="External"/><Relationship Id="rId4" Type="http://schemas.openxmlformats.org/officeDocument/2006/relationships/hyperlink" Target="https://github.com/rangercha/CORSRequestPOC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595013"/>
            <a:ext cx="1996222" cy="63729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49090" y="1885498"/>
            <a:ext cx="6858000" cy="912779"/>
          </a:xfrm>
        </p:spPr>
        <p:txBody>
          <a:bodyPr>
            <a:noAutofit/>
          </a:bodyPr>
          <a:lstStyle/>
          <a:p>
            <a:r>
              <a:rPr lang="en-US" sz="3200" dirty="0"/>
              <a:t>Of CORS It’s Exploitable!</a:t>
            </a:r>
            <a:br>
              <a:rPr lang="en-US" sz="3200" dirty="0"/>
            </a:br>
            <a:r>
              <a:rPr lang="en-US" sz="2000" dirty="0"/>
              <a:t>What’s possible with CORS?</a:t>
            </a:r>
            <a:endParaRPr lang="en-US" sz="320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649090" y="2848286"/>
            <a:ext cx="6858000" cy="758514"/>
          </a:xfrm>
        </p:spPr>
        <p:txBody>
          <a:bodyPr>
            <a:normAutofit/>
          </a:bodyPr>
          <a:lstStyle/>
          <a:p>
            <a:r>
              <a:rPr lang="en-US" dirty="0"/>
              <a:t>Rebecca Deck</a:t>
            </a:r>
          </a:p>
          <a:p>
            <a:r>
              <a:rPr lang="en-US" dirty="0"/>
              <a:t>@</a:t>
            </a:r>
            <a:r>
              <a:rPr lang="en-US" dirty="0" err="1"/>
              <a:t>ranger_cha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 rot="16200000">
            <a:off x="6590866" y="2757781"/>
            <a:ext cx="3697765" cy="1967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dirty="0">
                <a:solidFill>
                  <a:schemeClr val="tx2"/>
                </a:solidFill>
              </a:rPr>
              <a:t>BE </a:t>
            </a:r>
            <a:r>
              <a:rPr lang="en-US" sz="1000" dirty="0"/>
              <a:t>INFORMED.</a:t>
            </a:r>
            <a:r>
              <a:rPr lang="en-US" sz="1000" dirty="0">
                <a:solidFill>
                  <a:schemeClr val="tx2"/>
                </a:solidFill>
              </a:rPr>
              <a:t> BE </a:t>
            </a:r>
            <a:r>
              <a:rPr lang="en-US" sz="1000" dirty="0"/>
              <a:t>STRATEGIC.</a:t>
            </a:r>
            <a:r>
              <a:rPr lang="en-US" sz="1000" dirty="0">
                <a:solidFill>
                  <a:schemeClr val="tx2"/>
                </a:solidFill>
              </a:rPr>
              <a:t> BE </a:t>
            </a:r>
            <a:r>
              <a:rPr lang="en-US" sz="1000" dirty="0"/>
              <a:t>SECURE.</a:t>
            </a:r>
          </a:p>
        </p:txBody>
      </p:sp>
    </p:spTree>
    <p:extLst>
      <p:ext uri="{BB962C8B-B14F-4D97-AF65-F5344CB8AC3E}">
        <p14:creationId xmlns:p14="http://schemas.microsoft.com/office/powerpoint/2010/main" val="1572080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BYPASSING CORS</a:t>
            </a:r>
            <a:br>
              <a:rPr lang="en-US" dirty="0"/>
            </a:br>
            <a:r>
              <a:rPr lang="en-US" dirty="0"/>
              <a:t>Origin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961386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Access-Control-Allow-Credentials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Send cookies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Send Authorization (basic &amp; NTLM)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Does not support wildcards in origin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Often parrots origin header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Hard to do check origin for on-prem apps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Otherwise, uses regex</a:t>
            </a:r>
          </a:p>
          <a:p>
            <a:pPr lvl="1">
              <a:lnSpc>
                <a:spcPct val="110000"/>
              </a:lnSpc>
            </a:pPr>
            <a:r>
              <a:rPr lang="en-US" sz="2600" dirty="0"/>
              <a:t>May be wrong</a:t>
            </a:r>
          </a:p>
          <a:p>
            <a:pPr>
              <a:lnSpc>
                <a:spcPct val="110000"/>
              </a:lnSpc>
            </a:pPr>
            <a:endParaRPr lang="en-US" sz="26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891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BYPASSING CORS</a:t>
            </a:r>
            <a:br>
              <a:rPr lang="en-US" dirty="0"/>
            </a:br>
            <a:r>
              <a:rPr lang="en-US" dirty="0"/>
              <a:t>Origin Examples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DBEA5D1-9E1F-4B98-A293-244A70341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534145"/>
              </p:ext>
            </p:extLst>
          </p:nvPr>
        </p:nvGraphicFramePr>
        <p:xfrm>
          <a:off x="724633" y="1458546"/>
          <a:ext cx="7694734" cy="2876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7367">
                  <a:extLst>
                    <a:ext uri="{9D8B030D-6E8A-4147-A177-3AD203B41FA5}">
                      <a16:colId xmlns:a16="http://schemas.microsoft.com/office/drawing/2014/main" val="935973782"/>
                    </a:ext>
                  </a:extLst>
                </a:gridCol>
                <a:gridCol w="3847367">
                  <a:extLst>
                    <a:ext uri="{9D8B030D-6E8A-4147-A177-3AD203B41FA5}">
                      <a16:colId xmlns:a16="http://schemas.microsoft.com/office/drawing/2014/main" val="1446391249"/>
                    </a:ext>
                  </a:extLst>
                </a:gridCol>
              </a:tblGrid>
              <a:tr h="71901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Regex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Bypass with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61073"/>
                  </a:ext>
                </a:extLst>
              </a:tr>
              <a:tr h="719016">
                <a:tc>
                  <a:txBody>
                    <a:bodyPr/>
                    <a:lstStyle/>
                    <a:p>
                      <a:r>
                        <a:rPr lang="en-US" sz="2400" dirty="0"/>
                        <a:t>.*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Literally anything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078408"/>
                  </a:ext>
                </a:extLst>
              </a:tr>
              <a:tr h="719016">
                <a:tc>
                  <a:txBody>
                    <a:bodyPr/>
                    <a:lstStyle/>
                    <a:p>
                      <a:r>
                        <a:rPr lang="en-US" sz="2400" dirty="0"/>
                        <a:t>good.local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goodalocal.evil.local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661829"/>
                  </a:ext>
                </a:extLst>
              </a:tr>
              <a:tr h="719016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^.*good\.local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good.local.evil.local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091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7910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BYPASSING CORS</a:t>
            </a:r>
            <a:br>
              <a:rPr lang="en-US" dirty="0"/>
            </a:br>
            <a:r>
              <a:rPr lang="en-US" dirty="0"/>
              <a:t>Bad Origin Example Code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FF9AE6-8F37-4DA7-AE16-4E33E1766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68" y="2074415"/>
            <a:ext cx="6640459" cy="7674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74A813-8906-4C02-88B9-F826291AB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622" y="2648798"/>
            <a:ext cx="7816147" cy="66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5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BYPASSING CORS</a:t>
            </a:r>
            <a:br>
              <a:rPr lang="en-US" dirty="0"/>
            </a:b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3C5075-6CF2-4C6F-AB06-8C13DABB7478}"/>
              </a:ext>
            </a:extLst>
          </p:cNvPr>
          <p:cNvSpPr/>
          <p:nvPr/>
        </p:nvSpPr>
        <p:spPr>
          <a:xfrm>
            <a:off x="1672419" y="1266825"/>
            <a:ext cx="1081454" cy="8748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Client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CB2ABB-B0E5-43D3-BB79-70F7C39B1D28}"/>
              </a:ext>
            </a:extLst>
          </p:cNvPr>
          <p:cNvSpPr/>
          <p:nvPr/>
        </p:nvSpPr>
        <p:spPr>
          <a:xfrm>
            <a:off x="6390129" y="1217734"/>
            <a:ext cx="1081454" cy="8748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Server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4015E1-F62F-443C-AAD8-D4802265C8F9}"/>
              </a:ext>
            </a:extLst>
          </p:cNvPr>
          <p:cNvCxnSpPr/>
          <p:nvPr/>
        </p:nvCxnSpPr>
        <p:spPr>
          <a:xfrm>
            <a:off x="3253155" y="1723292"/>
            <a:ext cx="2791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DD74BBE-690F-414A-9908-F67E509D60F1}"/>
              </a:ext>
            </a:extLst>
          </p:cNvPr>
          <p:cNvSpPr txBox="1"/>
          <p:nvPr/>
        </p:nvSpPr>
        <p:spPr>
          <a:xfrm>
            <a:off x="3754235" y="1304439"/>
            <a:ext cx="1642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Pre-flight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6C7ECE-17F0-4C03-9D25-DEAA1C390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125" y="2238612"/>
            <a:ext cx="6353749" cy="22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48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BYPASSING CORS</a:t>
            </a:r>
            <a:br>
              <a:rPr lang="en-US" dirty="0"/>
            </a:b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8AF65A-1D36-4E43-9158-AF891C5728C4}"/>
              </a:ext>
            </a:extLst>
          </p:cNvPr>
          <p:cNvSpPr/>
          <p:nvPr/>
        </p:nvSpPr>
        <p:spPr>
          <a:xfrm>
            <a:off x="1672419" y="1266825"/>
            <a:ext cx="1081454" cy="8748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Client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7F4745-75D1-4507-8A3F-3393D7AE3FCD}"/>
              </a:ext>
            </a:extLst>
          </p:cNvPr>
          <p:cNvSpPr/>
          <p:nvPr/>
        </p:nvSpPr>
        <p:spPr>
          <a:xfrm>
            <a:off x="6390129" y="1217734"/>
            <a:ext cx="1081454" cy="8748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Server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0045BE-4356-4DA1-89DC-61941E28318B}"/>
              </a:ext>
            </a:extLst>
          </p:cNvPr>
          <p:cNvCxnSpPr>
            <a:cxnSpLocks/>
          </p:cNvCxnSpPr>
          <p:nvPr/>
        </p:nvCxnSpPr>
        <p:spPr>
          <a:xfrm flipH="1">
            <a:off x="3147648" y="1793631"/>
            <a:ext cx="2848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49CF443-DCD9-488B-9B33-323DC9F9365A}"/>
              </a:ext>
            </a:extLst>
          </p:cNvPr>
          <p:cNvSpPr txBox="1"/>
          <p:nvPr/>
        </p:nvSpPr>
        <p:spPr>
          <a:xfrm>
            <a:off x="3099290" y="1238843"/>
            <a:ext cx="2897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Pre-flight Response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161CA3-C43D-461D-B894-60E0208D6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008" y="2333238"/>
            <a:ext cx="6280950" cy="225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84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BYPASSING CORS</a:t>
            </a:r>
            <a:br>
              <a:rPr lang="en-US" dirty="0"/>
            </a:br>
            <a:r>
              <a:rPr lang="en-US" dirty="0"/>
              <a:t>Avoiding Pre-flight Requests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96138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Simple requests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GET, HEAD, or </a:t>
            </a:r>
            <a:r>
              <a:rPr lang="en-US" sz="2800" b="1" dirty="0"/>
              <a:t>POST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A few headers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Content-Type</a:t>
            </a:r>
          </a:p>
          <a:p>
            <a:pPr lvl="2">
              <a:lnSpc>
                <a:spcPct val="110000"/>
              </a:lnSpc>
            </a:pPr>
            <a:r>
              <a:rPr lang="en-US" sz="2600" dirty="0"/>
              <a:t>application/x-www-form-</a:t>
            </a:r>
            <a:r>
              <a:rPr lang="en-US" sz="2600" dirty="0" err="1"/>
              <a:t>urlencoded</a:t>
            </a:r>
            <a:endParaRPr lang="en-US" sz="2600" dirty="0"/>
          </a:p>
          <a:p>
            <a:pPr lvl="2">
              <a:lnSpc>
                <a:spcPct val="110000"/>
              </a:lnSpc>
            </a:pPr>
            <a:r>
              <a:rPr lang="en-US" sz="2600" dirty="0"/>
              <a:t>multipart/form-data</a:t>
            </a:r>
          </a:p>
          <a:p>
            <a:pPr lvl="2">
              <a:lnSpc>
                <a:spcPct val="110000"/>
              </a:lnSpc>
            </a:pPr>
            <a:r>
              <a:rPr lang="en-US" sz="2600" dirty="0"/>
              <a:t>text/plain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919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BYPASSING CORS</a:t>
            </a:r>
            <a:br>
              <a:rPr lang="en-US" dirty="0"/>
            </a:br>
            <a:r>
              <a:rPr lang="en-US" dirty="0"/>
              <a:t>Avoiding Pre-flight Requests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48F327-F78E-44FD-B07C-DBDBA683D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4119196"/>
            <a:ext cx="7885728" cy="36502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https://blogs.msdn.microsoft.com/ieinternals/2010/05/13/xdomainrequest-restrictions-limitations-and-workarounds/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BE68B1-7D77-4054-BBBE-7023C86CF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48561"/>
            <a:ext cx="8534400" cy="284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194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232731-7F16-4B1A-8888-FA6293CA3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83" y="1472928"/>
            <a:ext cx="8122233" cy="24343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BYPASSING CORS</a:t>
            </a:r>
            <a:br>
              <a:rPr lang="en-US" dirty="0"/>
            </a:br>
            <a:r>
              <a:rPr lang="en-US" dirty="0"/>
              <a:t>Avoiding Pre-flight Requests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A71398-B67D-4DAF-B24D-653EBABCF4F6}"/>
              </a:ext>
            </a:extLst>
          </p:cNvPr>
          <p:cNvSpPr/>
          <p:nvPr/>
        </p:nvSpPr>
        <p:spPr>
          <a:xfrm>
            <a:off x="2384388" y="3978521"/>
            <a:ext cx="35872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sz="3200" b="1" dirty="0">
                <a:solidFill>
                  <a:srgbClr val="9F1C27"/>
                </a:solidFill>
                <a:latin typeface="Helvetica" panose="020B0604020202020204" pitchFamily="34" charset="0"/>
              </a:rPr>
              <a:t>(╯°□°）╯︵ ┻━┻</a:t>
            </a:r>
            <a:endParaRPr lang="en-US" sz="3200" b="1" i="0" dirty="0"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873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BYPASSING CORS</a:t>
            </a:r>
            <a:br>
              <a:rPr lang="en-US" dirty="0"/>
            </a:br>
            <a:r>
              <a:rPr lang="en-US" dirty="0"/>
              <a:t>Avoiding Pre-flight Requests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48F327-F78E-44FD-B07C-DBDBA683D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36" y="4328303"/>
            <a:ext cx="7885728" cy="3650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hlinkClick r:id="rId3"/>
              </a:rPr>
              <a:t>https://en.wikipedia.org/wiki/XMLHttpRequest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5FE47E-00EA-437D-8E24-7088FAB62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51" y="1332244"/>
            <a:ext cx="8261498" cy="277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21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BYPASSING CORS</a:t>
            </a:r>
            <a:br>
              <a:rPr lang="en-US" dirty="0"/>
            </a:br>
            <a:r>
              <a:rPr lang="en-US" dirty="0"/>
              <a:t>Avoiding Pre-flight Requests Examples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76EE52-201E-43BD-9C0D-380D0293E630}"/>
              </a:ext>
            </a:extLst>
          </p:cNvPr>
          <p:cNvSpPr/>
          <p:nvPr/>
        </p:nvSpPr>
        <p:spPr>
          <a:xfrm>
            <a:off x="1672419" y="1266825"/>
            <a:ext cx="1081454" cy="8748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Client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258593-D108-43DD-95AB-7A50FF3EB9B0}"/>
              </a:ext>
            </a:extLst>
          </p:cNvPr>
          <p:cNvSpPr/>
          <p:nvPr/>
        </p:nvSpPr>
        <p:spPr>
          <a:xfrm>
            <a:off x="6390129" y="1217734"/>
            <a:ext cx="1081454" cy="8748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Server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1CAE6F-0B66-411B-B307-20A0EDE324C3}"/>
              </a:ext>
            </a:extLst>
          </p:cNvPr>
          <p:cNvCxnSpPr/>
          <p:nvPr/>
        </p:nvCxnSpPr>
        <p:spPr>
          <a:xfrm>
            <a:off x="3253155" y="1723292"/>
            <a:ext cx="2791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097CC4-A8F1-401C-A1E9-5EE202831345}"/>
              </a:ext>
            </a:extLst>
          </p:cNvPr>
          <p:cNvSpPr txBox="1"/>
          <p:nvPr/>
        </p:nvSpPr>
        <p:spPr>
          <a:xfrm>
            <a:off x="3754235" y="1304439"/>
            <a:ext cx="1642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F58ED4-5F78-4FCE-9E70-A4229E5FD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852" y="2224764"/>
            <a:ext cx="7599154" cy="24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24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961386"/>
          </a:xfrm>
        </p:spPr>
        <p:txBody>
          <a:bodyPr>
            <a:normAutofit/>
          </a:bodyPr>
          <a:lstStyle/>
          <a:p>
            <a:r>
              <a:rPr lang="en-US" sz="2400" dirty="0"/>
              <a:t>CORS Bypasses</a:t>
            </a:r>
          </a:p>
          <a:p>
            <a:r>
              <a:rPr lang="en-US" sz="2400" dirty="0"/>
              <a:t>CORS &amp; Scanners</a:t>
            </a:r>
          </a:p>
          <a:p>
            <a:r>
              <a:rPr lang="en-US" sz="2400" dirty="0"/>
              <a:t>Multi-step CORS Exploits</a:t>
            </a:r>
          </a:p>
          <a:p>
            <a:r>
              <a:rPr lang="en-US" sz="2400" dirty="0"/>
              <a:t>CORS Defenses</a:t>
            </a:r>
          </a:p>
          <a:p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183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BYPASSING CORS</a:t>
            </a:r>
            <a:br>
              <a:rPr lang="en-US" dirty="0"/>
            </a:br>
            <a:r>
              <a:rPr lang="en-US" dirty="0"/>
              <a:t>Avoiding Pre-flight Requests Examples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144FAE-8D5C-4238-A23B-DB9A867B2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86" y="1568769"/>
            <a:ext cx="8160227" cy="250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23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ACBD-AA61-4D01-90C9-B5017681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CORS PITFALLS BY TESTERS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C2B27-19F7-4616-A016-39053D0E7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/>
              <a:t>Scanners are pretty sad</a:t>
            </a:r>
          </a:p>
          <a:p>
            <a:pPr lvl="1"/>
            <a:r>
              <a:rPr lang="en-US" sz="2400" dirty="0"/>
              <a:t>Over-reliance on Origin</a:t>
            </a:r>
          </a:p>
          <a:p>
            <a:pPr lvl="1"/>
            <a:r>
              <a:rPr lang="en-US" sz="2400" dirty="0"/>
              <a:t>Ignoring custom headers</a:t>
            </a:r>
          </a:p>
          <a:p>
            <a:pPr lvl="1"/>
            <a:r>
              <a:rPr lang="en-US" sz="2400" dirty="0"/>
              <a:t>Forget the pre-flight</a:t>
            </a:r>
          </a:p>
          <a:p>
            <a:pPr lvl="1"/>
            <a:r>
              <a:rPr lang="en-US" sz="2400" dirty="0"/>
              <a:t>Don’t modify multiple parts of the request</a:t>
            </a:r>
          </a:p>
          <a:p>
            <a:r>
              <a:rPr lang="en-US" sz="2800" dirty="0"/>
              <a:t>Customers think we are wrong</a:t>
            </a:r>
          </a:p>
          <a:p>
            <a:pPr lvl="1"/>
            <a:r>
              <a:rPr lang="en-US" sz="2400" dirty="0"/>
              <a:t>They have been hurt before!</a:t>
            </a:r>
          </a:p>
          <a:p>
            <a:pPr lvl="1"/>
            <a:r>
              <a:rPr lang="en-US" sz="2400" dirty="0"/>
              <a:t>Thinking we’re limited to one request</a:t>
            </a:r>
          </a:p>
          <a:p>
            <a:pPr lvl="1"/>
            <a:r>
              <a:rPr lang="en-US" sz="2400" dirty="0"/>
              <a:t>Think GUIDs protect them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D72DB-C5C0-4A9D-938F-21FBA7C0420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May 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2CA3B-A747-40A4-BF4C-7D02857850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41360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ACBD-AA61-4D01-90C9-B5017681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MULTI-STEP CORS EXPLOIT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C2B27-19F7-4616-A016-39053D0E7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Software handling financial payments</a:t>
            </a:r>
          </a:p>
          <a:p>
            <a:r>
              <a:rPr lang="en-US" sz="2400" dirty="0"/>
              <a:t>GET to REST API to list all accounts</a:t>
            </a:r>
          </a:p>
          <a:p>
            <a:r>
              <a:rPr lang="en-US" sz="2400" dirty="0"/>
              <a:t>POST to REST weird "prepare to update" step with GUID</a:t>
            </a:r>
          </a:p>
          <a:p>
            <a:r>
              <a:rPr lang="en-US" sz="2400" dirty="0"/>
              <a:t>POST to REST API to update direct deposit</a:t>
            </a:r>
          </a:p>
          <a:p>
            <a:r>
              <a:rPr lang="en-US" sz="2400" dirty="0"/>
              <a:t>Reflected Origin header</a:t>
            </a:r>
          </a:p>
          <a:p>
            <a:r>
              <a:rPr lang="en-US" sz="2400" dirty="0"/>
              <a:t>Session cookie to handle authentication</a:t>
            </a:r>
          </a:p>
          <a:p>
            <a:r>
              <a:rPr lang="en-US" sz="2400" dirty="0"/>
              <a:t>Used </a:t>
            </a:r>
            <a:r>
              <a:rPr lang="en-US" sz="2400" dirty="0" err="1"/>
              <a:t>WithCredentials</a:t>
            </a:r>
            <a:r>
              <a:rPr lang="en-US" sz="2400" dirty="0"/>
              <a:t> on XHR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D72DB-C5C0-4A9D-938F-21FBA7C0420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May 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2CA3B-A747-40A4-BF4C-7D02857850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83991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ACBD-AA61-4D01-90C9-B5017681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MULTI-STEP CORS EXPLOIT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C2B27-19F7-4616-A016-39053D0E7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Five-step exploit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400" dirty="0"/>
              <a:t>Request list of accounts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400" dirty="0"/>
              <a:t>Parse JSON to retrieve account info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400" dirty="0"/>
              <a:t>“Prepare to edit” Request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400" dirty="0"/>
              <a:t>Get GUID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sz="2400" dirty="0"/>
              <a:t>POST to update direct deposit</a:t>
            </a:r>
          </a:p>
          <a:p>
            <a:r>
              <a:rPr lang="en-US" sz="2400" dirty="0"/>
              <a:t>Scanner finding (from Burp)</a:t>
            </a:r>
          </a:p>
          <a:p>
            <a:pPr lvl="1"/>
            <a:r>
              <a:rPr lang="en-US" sz="2400" dirty="0"/>
              <a:t>CORS Arbitrary Origin Trusted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D72DB-C5C0-4A9D-938F-21FBA7C0420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May 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2CA3B-A747-40A4-BF4C-7D02857850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23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2663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ACBD-AA61-4D01-90C9-B5017681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MULTI-STEP CORS EXPLOIT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D72DB-C5C0-4A9D-938F-21FBA7C0420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May 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2CA3B-A747-40A4-BF4C-7D02857850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24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FC4CE8-E8CF-4EA3-942C-39E8D849F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68" y="1035137"/>
            <a:ext cx="6872127" cy="350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6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ACBD-AA61-4D01-90C9-B5017681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MULTI-STEP CORS EXPLOIT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D72DB-C5C0-4A9D-938F-21FBA7C0420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May 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2CA3B-A747-40A4-BF4C-7D02857850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25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BB0C03-4E69-4033-870A-CFCFE0270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602" y="994433"/>
            <a:ext cx="6975544" cy="364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54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ACBD-AA61-4D01-90C9-B5017681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MULTI-STEP CORS EXPLOIT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D72DB-C5C0-4A9D-938F-21FBA7C0420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May 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2CA3B-A747-40A4-BF4C-7D02857850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26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26C8F-1B2C-40D3-B690-6FF1CD9B3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0" y="1036773"/>
            <a:ext cx="7876020" cy="351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061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ACBD-AA61-4D01-90C9-B5017681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MULTI-STEP CORS EXPLOIT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D72DB-C5C0-4A9D-938F-21FBA7C0420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May 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2CA3B-A747-40A4-BF4C-7D02857850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27</a:t>
            </a:fld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B0D6DF-1D56-4562-BFC8-B6F35F889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44" y="1545049"/>
            <a:ext cx="4740785" cy="2712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9BB8AF-2D75-4878-9251-F23764AB1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150" y="1545049"/>
            <a:ext cx="4095052" cy="276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08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ACBD-AA61-4D01-90C9-B5017681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 DEFENSES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C2B27-19F7-4616-A016-39053D0E7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/>
              <a:t>Intentional Defenses</a:t>
            </a:r>
          </a:p>
          <a:p>
            <a:pPr lvl="1"/>
            <a:r>
              <a:rPr lang="en-US" sz="2800" dirty="0"/>
              <a:t>Origin Header</a:t>
            </a:r>
          </a:p>
          <a:p>
            <a:pPr lvl="2"/>
            <a:r>
              <a:rPr lang="en-US" sz="2200" dirty="0"/>
              <a:t>Limit as much as possible</a:t>
            </a:r>
          </a:p>
          <a:p>
            <a:pPr lvl="2"/>
            <a:r>
              <a:rPr lang="en-US" sz="2200" dirty="0"/>
              <a:t>Use regex and whitelists</a:t>
            </a:r>
          </a:p>
          <a:p>
            <a:pPr lvl="1"/>
            <a:r>
              <a:rPr lang="en-US" sz="2800" dirty="0"/>
              <a:t>Nonce Tokens</a:t>
            </a:r>
          </a:p>
          <a:p>
            <a:pPr lvl="2"/>
            <a:r>
              <a:rPr lang="en-US" sz="2600"/>
              <a:t>Double submit cookies</a:t>
            </a:r>
            <a:endParaRPr lang="en-US" sz="2600" dirty="0"/>
          </a:p>
          <a:p>
            <a:r>
              <a:rPr lang="en-US" sz="2800" dirty="0"/>
              <a:t>Accidental Defenses</a:t>
            </a:r>
          </a:p>
          <a:p>
            <a:pPr lvl="1"/>
            <a:r>
              <a:rPr lang="en-US" sz="2800" dirty="0"/>
              <a:t>Custom Headers</a:t>
            </a:r>
          </a:p>
          <a:p>
            <a:endParaRPr lang="en-US" sz="28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D72DB-C5C0-4A9D-938F-21FBA7C0420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May 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2CA3B-A747-40A4-BF4C-7D02857850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28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77323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 AUTHORIZATION HEADERS HELP?</a:t>
            </a:r>
            <a:br>
              <a:rPr lang="en-US" dirty="0"/>
            </a:b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266092"/>
            <a:ext cx="7885728" cy="3200244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3800" dirty="0"/>
              <a:t>Sites with access to token must have no XSS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3800" dirty="0"/>
              <a:t>Token must be unpredictable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3800" dirty="0"/>
              <a:t>Token must be unique per user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3800" dirty="0"/>
              <a:t>Receiving system must validate token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3800" dirty="0"/>
              <a:t>Attacker must not be able to generate tokens for another user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3800" dirty="0"/>
              <a:t>Apps must never put the token in an insecure place (URL)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716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CORS?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961386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Browser protection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Stops one site from forcing XHR (XML HTTP Requests) to another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Defined in Fetch spec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Very granular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Generally more complex than CSRF tokens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Easy to misconfigure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3111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96138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500" dirty="0"/>
              <a:t>CORS secures XHR requests</a:t>
            </a:r>
          </a:p>
          <a:p>
            <a:pPr>
              <a:lnSpc>
                <a:spcPct val="110000"/>
              </a:lnSpc>
            </a:pPr>
            <a:r>
              <a:rPr lang="en-US" sz="3500" dirty="0"/>
              <a:t>Origin is important!</a:t>
            </a:r>
          </a:p>
          <a:p>
            <a:pPr>
              <a:lnSpc>
                <a:spcPct val="110000"/>
              </a:lnSpc>
            </a:pPr>
            <a:r>
              <a:rPr lang="en-US" sz="3500" dirty="0"/>
              <a:t>Attack with “simple” requests</a:t>
            </a:r>
          </a:p>
          <a:p>
            <a:pPr>
              <a:lnSpc>
                <a:spcPct val="110000"/>
              </a:lnSpc>
            </a:pPr>
            <a:r>
              <a:rPr lang="en-US" sz="3500" dirty="0"/>
              <a:t>Multi-step attacks are possible!</a:t>
            </a:r>
          </a:p>
          <a:p>
            <a:pPr>
              <a:lnSpc>
                <a:spcPct val="110000"/>
              </a:lnSpc>
            </a:pPr>
            <a:endParaRPr lang="en-US" sz="3500" dirty="0"/>
          </a:p>
          <a:p>
            <a:pPr lvl="1">
              <a:lnSpc>
                <a:spcPct val="110000"/>
              </a:lnSpc>
            </a:pPr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718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050681"/>
            <a:ext cx="7885728" cy="341565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3400" dirty="0" err="1"/>
              <a:t>Portswigger</a:t>
            </a:r>
            <a:r>
              <a:rPr lang="en-US" sz="3400" dirty="0"/>
              <a:t> CORS</a:t>
            </a:r>
          </a:p>
          <a:p>
            <a:pPr lvl="1">
              <a:lnSpc>
                <a:spcPct val="110000"/>
              </a:lnSpc>
            </a:pPr>
            <a:r>
              <a:rPr lang="en-US" sz="2400" dirty="0">
                <a:hlinkClick r:id="rId3"/>
              </a:rPr>
              <a:t>https://portswigger.net/blog/exploiting-cors-misconfigurations-for-bitcoins-and-bounties</a:t>
            </a:r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3400" dirty="0"/>
              <a:t>Mozilla CORS Info</a:t>
            </a:r>
          </a:p>
          <a:p>
            <a:pPr lvl="1">
              <a:lnSpc>
                <a:spcPct val="110000"/>
              </a:lnSpc>
            </a:pPr>
            <a:r>
              <a:rPr lang="en-US" sz="2400" dirty="0">
                <a:hlinkClick r:id="rId4"/>
              </a:rPr>
              <a:t>https://developer.mozilla.org/en-US/docs/Web/HTTP/CORS</a:t>
            </a:r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3400" dirty="0"/>
              <a:t>W3C CORS</a:t>
            </a:r>
          </a:p>
          <a:p>
            <a:pPr lvl="1">
              <a:lnSpc>
                <a:spcPct val="110000"/>
              </a:lnSpc>
            </a:pPr>
            <a:r>
              <a:rPr lang="en-US" sz="2600" dirty="0">
                <a:hlinkClick r:id="rId5"/>
              </a:rPr>
              <a:t>https://www.w3.org/TR/cors/</a:t>
            </a:r>
            <a:endParaRPr lang="en-US" sz="2600" dirty="0"/>
          </a:p>
          <a:p>
            <a:pPr>
              <a:lnSpc>
                <a:spcPct val="110000"/>
              </a:lnSpc>
            </a:pPr>
            <a:r>
              <a:rPr lang="en-US" sz="3400" dirty="0"/>
              <a:t>OWASP CSRF</a:t>
            </a:r>
          </a:p>
          <a:p>
            <a:pPr lvl="1">
              <a:lnSpc>
                <a:spcPct val="110000"/>
              </a:lnSpc>
            </a:pPr>
            <a:r>
              <a:rPr lang="en-US" sz="2800" dirty="0">
                <a:hlinkClick r:id="rId6"/>
              </a:rPr>
              <a:t>https://github.com/OWASP/CheatSheetSeries/blob/master/cheatsheets/Cross-Site_Request_Forgery_Prevention_Cheat_Sheet.md</a:t>
            </a:r>
            <a:endParaRPr lang="en-US" sz="3500" dirty="0"/>
          </a:p>
          <a:p>
            <a:pPr>
              <a:lnSpc>
                <a:spcPct val="110000"/>
              </a:lnSpc>
            </a:pPr>
            <a:endParaRPr lang="en-US" sz="3500" dirty="0"/>
          </a:p>
          <a:p>
            <a:pPr lvl="1">
              <a:lnSpc>
                <a:spcPct val="110000"/>
              </a:lnSpc>
            </a:pPr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9034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050681"/>
            <a:ext cx="7885728" cy="3415655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US" sz="3400" dirty="0"/>
              <a:t>Fetch Spec</a:t>
            </a:r>
          </a:p>
          <a:p>
            <a:pPr lvl="1">
              <a:lnSpc>
                <a:spcPct val="110000"/>
              </a:lnSpc>
            </a:pPr>
            <a:r>
              <a:rPr lang="en-US" sz="2200" dirty="0">
                <a:hlinkClick r:id="rId3"/>
              </a:rPr>
              <a:t>https://fetch.spec.whatwg.org/</a:t>
            </a:r>
            <a:endParaRPr lang="en-US" sz="2200" dirty="0"/>
          </a:p>
          <a:p>
            <a:pPr>
              <a:lnSpc>
                <a:spcPct val="110000"/>
              </a:lnSpc>
            </a:pPr>
            <a:r>
              <a:rPr lang="en-US" sz="3400" dirty="0"/>
              <a:t>Example XHR Code</a:t>
            </a:r>
          </a:p>
          <a:p>
            <a:pPr lvl="1">
              <a:lnSpc>
                <a:spcPct val="110000"/>
              </a:lnSpc>
            </a:pPr>
            <a:r>
              <a:rPr lang="en-US" sz="2200" dirty="0">
                <a:hlinkClick r:id="rId4"/>
              </a:rPr>
              <a:t>https://github.com/rangercha/CORSRequestPOC</a:t>
            </a:r>
            <a:endParaRPr lang="en-US" sz="2200" dirty="0"/>
          </a:p>
          <a:p>
            <a:pPr>
              <a:lnSpc>
                <a:spcPct val="110000"/>
              </a:lnSpc>
            </a:pPr>
            <a:r>
              <a:rPr lang="en-US" sz="3500" dirty="0"/>
              <a:t>CORS Exploitation Framework (not out)</a:t>
            </a:r>
          </a:p>
          <a:p>
            <a:pPr>
              <a:lnSpc>
                <a:spcPct val="110000"/>
              </a:lnSpc>
            </a:pPr>
            <a:r>
              <a:rPr lang="en-US" sz="3500" dirty="0"/>
              <a:t>Detailed CORS Simple Requests Research</a:t>
            </a:r>
          </a:p>
          <a:p>
            <a:pPr lvl="1">
              <a:lnSpc>
                <a:spcPct val="110000"/>
              </a:lnSpc>
            </a:pPr>
            <a:r>
              <a:rPr lang="en-US" sz="2200" dirty="0">
                <a:hlinkClick r:id="rId5"/>
              </a:rPr>
              <a:t>https://research.aurainfosec.io/same-origin-policy/</a:t>
            </a:r>
            <a:endParaRPr lang="en-US" sz="2200" dirty="0"/>
          </a:p>
          <a:p>
            <a:pPr>
              <a:lnSpc>
                <a:spcPct val="110000"/>
              </a:lnSpc>
            </a:pPr>
            <a:endParaRPr lang="en-US" sz="3500" dirty="0"/>
          </a:p>
          <a:p>
            <a:pPr lvl="1">
              <a:lnSpc>
                <a:spcPct val="110000"/>
              </a:lnSpc>
            </a:pPr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7412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524" y="1894102"/>
            <a:ext cx="3034952" cy="968906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3079660"/>
            <a:ext cx="9143999" cy="19899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 err="1">
                <a:solidFill>
                  <a:schemeClr val="accent4"/>
                </a:solidFill>
              </a:rPr>
              <a:t>www.directdefense.com</a:t>
            </a:r>
            <a:endParaRPr lang="en-US" sz="1400" dirty="0">
              <a:solidFill>
                <a:schemeClr val="accent4"/>
              </a:solidFill>
            </a:endParaRP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8311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rainbow image">
            <a:extLst>
              <a:ext uri="{FF2B5EF4-FFF2-40B4-BE49-F238E27FC236}">
                <a16:creationId xmlns:a16="http://schemas.microsoft.com/office/drawing/2014/main" id="{DBB0038D-9571-42D7-91C1-DC456F008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9113"/>
            <a:ext cx="9144000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451CF5-A431-4677-9C2E-5BAB76A3268B}"/>
              </a:ext>
            </a:extLst>
          </p:cNvPr>
          <p:cNvSpPr txBox="1"/>
          <p:nvPr/>
        </p:nvSpPr>
        <p:spPr>
          <a:xfrm>
            <a:off x="3004869" y="1445501"/>
            <a:ext cx="294542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Pre-flight OPTIONS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7BC50E-14FA-4431-9745-C9F699D7CDC9}"/>
              </a:ext>
            </a:extLst>
          </p:cNvPr>
          <p:cNvSpPr txBox="1"/>
          <p:nvPr/>
        </p:nvSpPr>
        <p:spPr>
          <a:xfrm>
            <a:off x="2976773" y="2989747"/>
            <a:ext cx="294542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Actual Request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051D0F-DF9C-4DC0-BB3E-A07C7352653B}"/>
              </a:ext>
            </a:extLst>
          </p:cNvPr>
          <p:cNvSpPr txBox="1"/>
          <p:nvPr/>
        </p:nvSpPr>
        <p:spPr>
          <a:xfrm>
            <a:off x="2976773" y="3810318"/>
            <a:ext cx="2945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Actual Response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3C5A49-F8AD-49A5-9058-965E1D72CFC2}"/>
              </a:ext>
            </a:extLst>
          </p:cNvPr>
          <p:cNvSpPr txBox="1"/>
          <p:nvPr/>
        </p:nvSpPr>
        <p:spPr>
          <a:xfrm>
            <a:off x="3004869" y="2221318"/>
            <a:ext cx="294542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Pre-flight Response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 DETAILS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8D315D-E4AB-4F3E-BFF4-A6F59C673EF2}"/>
              </a:ext>
            </a:extLst>
          </p:cNvPr>
          <p:cNvSpPr/>
          <p:nvPr/>
        </p:nvSpPr>
        <p:spPr>
          <a:xfrm>
            <a:off x="1577998" y="1450698"/>
            <a:ext cx="1081454" cy="29473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Client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8415C6-6E00-42C0-8524-03C568307F2D}"/>
              </a:ext>
            </a:extLst>
          </p:cNvPr>
          <p:cNvSpPr/>
          <p:nvPr/>
        </p:nvSpPr>
        <p:spPr>
          <a:xfrm>
            <a:off x="6295708" y="1401607"/>
            <a:ext cx="1081454" cy="29964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Server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488F32-74CE-45E8-A76E-C905841DEE9D}"/>
              </a:ext>
            </a:extLst>
          </p:cNvPr>
          <p:cNvCxnSpPr>
            <a:cxnSpLocks/>
          </p:cNvCxnSpPr>
          <p:nvPr/>
        </p:nvCxnSpPr>
        <p:spPr>
          <a:xfrm>
            <a:off x="3158734" y="1871232"/>
            <a:ext cx="2791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E6F06F-BE22-46CD-A8DC-33265A38D3D4}"/>
              </a:ext>
            </a:extLst>
          </p:cNvPr>
          <p:cNvCxnSpPr>
            <a:cxnSpLocks/>
          </p:cNvCxnSpPr>
          <p:nvPr/>
        </p:nvCxnSpPr>
        <p:spPr>
          <a:xfrm flipH="1">
            <a:off x="3130638" y="2654438"/>
            <a:ext cx="27634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E350CA-DCFC-4430-B2C7-78DA2CD15191}"/>
              </a:ext>
            </a:extLst>
          </p:cNvPr>
          <p:cNvCxnSpPr>
            <a:cxnSpLocks/>
          </p:cNvCxnSpPr>
          <p:nvPr/>
        </p:nvCxnSpPr>
        <p:spPr>
          <a:xfrm>
            <a:off x="3130638" y="3411847"/>
            <a:ext cx="2791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5419A0D-CE34-4B96-9DA1-99B722394FB2}"/>
              </a:ext>
            </a:extLst>
          </p:cNvPr>
          <p:cNvCxnSpPr>
            <a:cxnSpLocks/>
          </p:cNvCxnSpPr>
          <p:nvPr/>
        </p:nvCxnSpPr>
        <p:spPr>
          <a:xfrm flipH="1">
            <a:off x="3158734" y="4270594"/>
            <a:ext cx="27634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F360B79-697E-429A-A09C-357A0F9B3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769420" y="3067665"/>
            <a:ext cx="1064278" cy="12831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A4789F-A70C-4431-8865-0EFD02D2E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800" y="1177731"/>
            <a:ext cx="1105810" cy="13331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5A6634-0635-468E-9ABA-E21FDDF4A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94" y="2900061"/>
            <a:ext cx="1105810" cy="13331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EBDE3B-A4B2-44C3-A44B-2107EC52A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743712" y="1461663"/>
            <a:ext cx="1064278" cy="128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77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 REQUEST HEADERS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96138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b="1" dirty="0"/>
              <a:t>Origin </a:t>
            </a:r>
            <a:r>
              <a:rPr lang="en-US" sz="2800" dirty="0"/>
              <a:t>(Most Important)</a:t>
            </a:r>
            <a:endParaRPr lang="en-US" sz="2800" b="1" dirty="0"/>
          </a:p>
          <a:p>
            <a:pPr>
              <a:lnSpc>
                <a:spcPct val="110000"/>
              </a:lnSpc>
            </a:pPr>
            <a:r>
              <a:rPr lang="en-US" sz="2800" dirty="0"/>
              <a:t>Access-Control-Request-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Method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Headers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707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 RESPONSE HEADERS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96138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Access-Control-Allow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Origin (ACAO)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Credentials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Methods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Headers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Access-Control-Expose-Headers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Access-Control-Max-Age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982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E1EFE6-5C5D-4AE2-B478-B05DBB336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415FDB-4B5C-4FF9-AFA3-F01BDA24B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8197"/>
            <a:ext cx="9144000" cy="499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96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E1EFE6-5C5D-4AE2-B478-B05DBB336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8F0A891-2F5A-4FF4-9BAC-A404E899E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6EE2D2-1CA7-4FD8-8DFA-E0CC2F072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8017"/>
            <a:ext cx="9144000" cy="400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95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BYPASSING CORS</a:t>
            </a:r>
            <a:br>
              <a:rPr lang="en-US" dirty="0"/>
            </a:br>
            <a:r>
              <a:rPr lang="en-US" dirty="0"/>
              <a:t>Origin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961386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Origin controls where requests come from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Fundamental to CORS security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ACAO supports wildcards &amp; exact matches</a:t>
            </a:r>
          </a:p>
          <a:p>
            <a:pPr lvl="1">
              <a:lnSpc>
                <a:spcPct val="110000"/>
              </a:lnSpc>
            </a:pPr>
            <a:r>
              <a:rPr lang="en-US" sz="2600" dirty="0"/>
              <a:t>*</a:t>
            </a:r>
          </a:p>
          <a:p>
            <a:pPr lvl="2">
              <a:lnSpc>
                <a:spcPct val="110000"/>
              </a:lnSpc>
            </a:pPr>
            <a:r>
              <a:rPr lang="en-US" sz="2400" dirty="0"/>
              <a:t>Only for open APIs</a:t>
            </a:r>
          </a:p>
          <a:p>
            <a:pPr lvl="1">
              <a:lnSpc>
                <a:spcPct val="110000"/>
              </a:lnSpc>
            </a:pPr>
            <a:r>
              <a:rPr lang="en-US" sz="2600" dirty="0"/>
              <a:t>https://www.good.local</a:t>
            </a:r>
          </a:p>
          <a:p>
            <a:pPr>
              <a:lnSpc>
                <a:spcPct val="110000"/>
              </a:lnSpc>
            </a:pPr>
            <a:endParaRPr lang="en-US" sz="26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408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irectDefense">
      <a:dk1>
        <a:srgbClr val="232121"/>
      </a:dk1>
      <a:lt1>
        <a:srgbClr val="FFFFFF"/>
      </a:lt1>
      <a:dk2>
        <a:srgbClr val="666B6D"/>
      </a:dk2>
      <a:lt2>
        <a:srgbClr val="D2D2D1"/>
      </a:lt2>
      <a:accent1>
        <a:srgbClr val="232121"/>
      </a:accent1>
      <a:accent2>
        <a:srgbClr val="D2D2D1"/>
      </a:accent2>
      <a:accent3>
        <a:srgbClr val="666B6D"/>
      </a:accent3>
      <a:accent4>
        <a:srgbClr val="00ACE4"/>
      </a:accent4>
      <a:accent5>
        <a:srgbClr val="FD5D1A"/>
      </a:accent5>
      <a:accent6>
        <a:srgbClr val="9CD3EC"/>
      </a:accent6>
      <a:hlink>
        <a:srgbClr val="00ACE4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576_DD_PPT_Template_R1_LB-MP" id="{A26E19FC-6F2F-254D-8835-1B26796CA5D7}" vid="{964D6747-99AB-4E4B-80EC-816BBFF0284D}"/>
    </a:ext>
  </a:extLst>
</a:theme>
</file>

<file path=ppt/theme/theme2.xml><?xml version="1.0" encoding="utf-8"?>
<a:theme xmlns:a="http://schemas.openxmlformats.org/drawingml/2006/main" name="Custom Design">
  <a:themeElements>
    <a:clrScheme name="DirectDefense">
      <a:dk1>
        <a:srgbClr val="232121"/>
      </a:dk1>
      <a:lt1>
        <a:srgbClr val="FFFFFF"/>
      </a:lt1>
      <a:dk2>
        <a:srgbClr val="666B6D"/>
      </a:dk2>
      <a:lt2>
        <a:srgbClr val="D2D2D1"/>
      </a:lt2>
      <a:accent1>
        <a:srgbClr val="232121"/>
      </a:accent1>
      <a:accent2>
        <a:srgbClr val="D2D2D1"/>
      </a:accent2>
      <a:accent3>
        <a:srgbClr val="666B6D"/>
      </a:accent3>
      <a:accent4>
        <a:srgbClr val="00ACE4"/>
      </a:accent4>
      <a:accent5>
        <a:srgbClr val="FD5D1A"/>
      </a:accent5>
      <a:accent6>
        <a:srgbClr val="9CD3EC"/>
      </a:accent6>
      <a:hlink>
        <a:srgbClr val="00ACE4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576_DD_PPT_Template_R1_LB-MP" id="{A26E19FC-6F2F-254D-8835-1B26796CA5D7}" vid="{B5DDCC67-D501-DE47-8B3D-166CB0B29DA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B63D44CCE4914BB34183B062CF6FE1" ma:contentTypeVersion="4" ma:contentTypeDescription="Create a new document." ma:contentTypeScope="" ma:versionID="372159b7c420614f5a61c5a69b0e8b03">
  <xsd:schema xmlns:xsd="http://www.w3.org/2001/XMLSchema" xmlns:xs="http://www.w3.org/2001/XMLSchema" xmlns:p="http://schemas.microsoft.com/office/2006/metadata/properties" xmlns:ns2="3731b75e-6f68-40f4-9d0a-0a5cf2200f93" targetNamespace="http://schemas.microsoft.com/office/2006/metadata/properties" ma:root="true" ma:fieldsID="d64b5b83b0766b47035683cfca990c54" ns2:_="">
    <xsd:import namespace="3731b75e-6f68-40f4-9d0a-0a5cf2200f9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31b75e-6f68-40f4-9d0a-0a5cf2200f9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BBB757E-0932-4635-8D18-732DEBB5D1F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809629B-DAAE-43CD-9923-A162774A430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5B99817-A09C-4D50-BB92-742174BE12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731b75e-6f68-40f4-9d0a-0a5cf2200f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4576_DD_PPT_Template_R1_LB-c</Template>
  <TotalTime>67356</TotalTime>
  <Words>716</Words>
  <Application>Microsoft Office PowerPoint</Application>
  <PresentationFormat>On-screen Show (16:9)</PresentationFormat>
  <Paragraphs>251</Paragraphs>
  <Slides>33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.AppleSystemUIFont</vt:lpstr>
      <vt:lpstr>Arial</vt:lpstr>
      <vt:lpstr>Arial Regular</vt:lpstr>
      <vt:lpstr>Helvetica</vt:lpstr>
      <vt:lpstr>Office Theme</vt:lpstr>
      <vt:lpstr>Custom Design</vt:lpstr>
      <vt:lpstr>Of CORS It’s Exploitable! What’s possible with CORS?</vt:lpstr>
      <vt:lpstr>OVERVIEW </vt:lpstr>
      <vt:lpstr>WHAT IS CORS? </vt:lpstr>
      <vt:lpstr>CORS DETAILS </vt:lpstr>
      <vt:lpstr>CORS REQUEST HEADERS </vt:lpstr>
      <vt:lpstr>CORS RESPONSE HEADERS </vt:lpstr>
      <vt:lpstr>PowerPoint Presentation</vt:lpstr>
      <vt:lpstr>PowerPoint Presentation</vt:lpstr>
      <vt:lpstr>BYPASSING CORS Origin </vt:lpstr>
      <vt:lpstr>BYPASSING CORS Origin </vt:lpstr>
      <vt:lpstr>BYPASSING CORS Origin Examples </vt:lpstr>
      <vt:lpstr>BYPASSING CORS Bad Origin Example Code </vt:lpstr>
      <vt:lpstr>BYPASSING CORS  </vt:lpstr>
      <vt:lpstr>BYPASSING CORS  </vt:lpstr>
      <vt:lpstr>BYPASSING CORS Avoiding Pre-flight Requests </vt:lpstr>
      <vt:lpstr>BYPASSING CORS Avoiding Pre-flight Requests </vt:lpstr>
      <vt:lpstr>BYPASSING CORS Avoiding Pre-flight Requests </vt:lpstr>
      <vt:lpstr>BYPASSING CORS Avoiding Pre-flight Requests </vt:lpstr>
      <vt:lpstr>BYPASSING CORS Avoiding Pre-flight Requests Examples </vt:lpstr>
      <vt:lpstr>BYPASSING CORS Avoiding Pre-flight Requests Examples </vt:lpstr>
      <vt:lpstr>COMMON CORS PITFALLS BY TESTERS</vt:lpstr>
      <vt:lpstr>MULTI-STEP CORS EXPLOIT EXAMPLE</vt:lpstr>
      <vt:lpstr>MULTI-STEP CORS EXPLOIT EXAMPLE</vt:lpstr>
      <vt:lpstr>MULTI-STEP CORS EXPLOIT EXAMPLE</vt:lpstr>
      <vt:lpstr>MULTI-STEP CORS EXPLOIT EXAMPLE</vt:lpstr>
      <vt:lpstr>MULTI-STEP CORS EXPLOIT EXAMPLE</vt:lpstr>
      <vt:lpstr>MULTI-STEP CORS EXPLOIT EXAMPLE</vt:lpstr>
      <vt:lpstr>CORS DEFENSES</vt:lpstr>
      <vt:lpstr>DO AUTHORIZATION HEADERS HELP?  </vt:lpstr>
      <vt:lpstr>SUMMARY </vt:lpstr>
      <vt:lpstr>RESOURCES </vt:lpstr>
      <vt:lpstr>RESOURCES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COPY LOREM IPSUM DOLOR SIT AMET</dc:title>
  <dc:creator>Jared Lemos</dc:creator>
  <cp:lastModifiedBy>Stephen Deck</cp:lastModifiedBy>
  <cp:revision>120</cp:revision>
  <dcterms:created xsi:type="dcterms:W3CDTF">2017-05-08T14:15:54Z</dcterms:created>
  <dcterms:modified xsi:type="dcterms:W3CDTF">2019-05-04T12:12:52Z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0x01010009B63D44CCE4914BB34183B062CF6FE1</vt:lpwstr>
  </property>
</Properties>
</file>